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60" r:id="rId6"/>
    <p:sldId id="261" r:id="rId7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0B21D-1E28-4F96-AB04-6EE0BBF769CF}" v="24" dt="2024-12-17T10:09:12.558"/>
    <p1510:client id="{F41B3574-6E44-4ADF-AF07-202BB6190380}" v="2" dt="2024-12-17T12:58:57.1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zel, Erwin (WDE U-UTA)" userId="b174698f-e90d-4415-80b0-4942fa9c90f2" providerId="ADAL" clId="{08D3CB5F-8EAC-4FEF-951E-05601594D8DC}"/>
    <pc:docChg chg="custSel modSld">
      <pc:chgData name="Hanzel, Erwin (WDE U-UTA)" userId="b174698f-e90d-4415-80b0-4942fa9c90f2" providerId="ADAL" clId="{08D3CB5F-8EAC-4FEF-951E-05601594D8DC}" dt="2024-08-13T05:23:08.332" v="199" actId="1035"/>
      <pc:docMkLst>
        <pc:docMk/>
      </pc:docMkLst>
      <pc:sldChg chg="modSp mod">
        <pc:chgData name="Hanzel, Erwin (WDE U-UTA)" userId="b174698f-e90d-4415-80b0-4942fa9c90f2" providerId="ADAL" clId="{08D3CB5F-8EAC-4FEF-951E-05601594D8DC}" dt="2024-08-13T05:23:08.332" v="199" actId="1035"/>
        <pc:sldMkLst>
          <pc:docMk/>
          <pc:sldMk cId="0" sldId="256"/>
        </pc:sldMkLst>
        <pc:spChg chg="mod">
          <ac:chgData name="Hanzel, Erwin (WDE U-UTA)" userId="b174698f-e90d-4415-80b0-4942fa9c90f2" providerId="ADAL" clId="{08D3CB5F-8EAC-4FEF-951E-05601594D8DC}" dt="2024-08-13T05:23:08.332" v="199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39:11.491" v="41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Hanzel, Erwin (WDE U-UTA)" userId="b174698f-e90d-4415-80b0-4942fa9c90f2" providerId="ADAL" clId="{08D3CB5F-8EAC-4FEF-951E-05601594D8DC}" dt="2024-08-13T05:22:40.482" v="198" actId="1038"/>
        <pc:sldMkLst>
          <pc:docMk/>
          <pc:sldMk cId="0" sldId="257"/>
        </pc:sldMkLst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5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8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40:09.803" v="72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18:24.543" v="140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0:00.784" v="15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8" creationId="{42D8A1D2-5A86-9CCD-0F67-7708414CC835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08D3CB5F-8EAC-4FEF-951E-05601594D8DC}" dt="2024-08-12T14:00:31.115" v="109" actId="1037"/>
          <ac:picMkLst>
            <pc:docMk/>
            <pc:sldMk cId="0" sldId="257"/>
            <ac:picMk id="10" creationId="{BA8CAC4F-6F7D-E34F-1AE8-D223B6218953}"/>
          </ac:picMkLst>
        </pc:picChg>
        <pc:picChg chg="del">
          <ac:chgData name="Hanzel, Erwin (WDE U-UTA)" userId="b174698f-e90d-4415-80b0-4942fa9c90f2" providerId="ADAL" clId="{08D3CB5F-8EAC-4FEF-951E-05601594D8DC}" dt="2024-08-12T13:59:48.081" v="103" actId="478"/>
          <ac:picMkLst>
            <pc:docMk/>
            <pc:sldMk cId="0" sldId="257"/>
            <ac:picMk id="27" creationId="{BE2EFA02-BDC4-07AC-9FC4-1A2D45EF4D41}"/>
          </ac:picMkLst>
        </pc:picChg>
      </pc:sldChg>
      <pc:sldChg chg="addSp delSp modSp mod">
        <pc:chgData name="Hanzel, Erwin (WDE U-UTA)" userId="b174698f-e90d-4415-80b0-4942fa9c90f2" providerId="ADAL" clId="{08D3CB5F-8EAC-4FEF-951E-05601594D8DC}" dt="2024-08-12T14:01:16.466" v="116" actId="1036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08D3CB5F-8EAC-4FEF-951E-05601594D8DC}" dt="2024-08-12T14:01:09.843" v="110" actId="164"/>
          <ac:spMkLst>
            <pc:docMk/>
            <pc:sldMk cId="991423725" sldId="258"/>
            <ac:spMk id="2" creationId="{8EB340D9-95B4-211B-4A43-5586D71488AC}"/>
          </ac:spMkLst>
        </pc:spChg>
        <pc:spChg chg="add del mod">
          <ac:chgData name="Hanzel, Erwin (WDE U-UTA)" userId="b174698f-e90d-4415-80b0-4942fa9c90f2" providerId="ADAL" clId="{08D3CB5F-8EAC-4FEF-951E-05601594D8DC}" dt="2024-08-12T13:38:13.765" v="34" actId="478"/>
          <ac:spMkLst>
            <pc:docMk/>
            <pc:sldMk cId="991423725" sldId="258"/>
            <ac:spMk id="5" creationId="{10F5DC97-4265-5326-03B9-DDC28CFF8BA8}"/>
          </ac:spMkLst>
        </pc:spChg>
        <pc:grpChg chg="add mod">
          <ac:chgData name="Hanzel, Erwin (WDE U-UTA)" userId="b174698f-e90d-4415-80b0-4942fa9c90f2" providerId="ADAL" clId="{08D3CB5F-8EAC-4FEF-951E-05601594D8DC}" dt="2024-08-12T14:01:16.466" v="116" actId="1036"/>
          <ac:grpSpMkLst>
            <pc:docMk/>
            <pc:sldMk cId="991423725" sldId="258"/>
            <ac:grpSpMk id="8" creationId="{F77200FD-F0E4-15D6-2933-1BFD0A1E9D76}"/>
          </ac:grpSpMkLst>
        </pc:grpChg>
        <pc:picChg chg="add mod ord">
          <ac:chgData name="Hanzel, Erwin (WDE U-UTA)" userId="b174698f-e90d-4415-80b0-4942fa9c90f2" providerId="ADAL" clId="{08D3CB5F-8EAC-4FEF-951E-05601594D8DC}" dt="2024-08-12T14:01:09.843" v="110" actId="164"/>
          <ac:picMkLst>
            <pc:docMk/>
            <pc:sldMk cId="991423725" sldId="258"/>
            <ac:picMk id="4" creationId="{87E1505F-439C-DA28-A065-B6E3B2E4CE9D}"/>
          </ac:picMkLst>
        </pc:picChg>
        <pc:picChg chg="add mod">
          <ac:chgData name="Hanzel, Erwin (WDE U-UTA)" userId="b174698f-e90d-4415-80b0-4942fa9c90f2" providerId="ADAL" clId="{08D3CB5F-8EAC-4FEF-951E-05601594D8DC}" dt="2024-08-12T13:59:43.771" v="102" actId="1076"/>
          <ac:picMkLst>
            <pc:docMk/>
            <pc:sldMk cId="991423725" sldId="258"/>
            <ac:picMk id="7" creationId="{019DA843-97DF-8E57-7E59-15933FC171EA}"/>
          </ac:picMkLst>
        </pc:picChg>
        <pc:picChg chg="del">
          <ac:chgData name="Hanzel, Erwin (WDE U-UTA)" userId="b174698f-e90d-4415-80b0-4942fa9c90f2" providerId="ADAL" clId="{08D3CB5F-8EAC-4FEF-951E-05601594D8DC}" dt="2024-08-12T13:59:31.537" v="101" actId="478"/>
          <ac:picMkLst>
            <pc:docMk/>
            <pc:sldMk cId="991423725" sldId="258"/>
            <ac:picMk id="25" creationId="{3FF4B59B-0ED6-F34A-57DD-1953871053B7}"/>
          </ac:picMkLst>
        </pc:picChg>
        <pc:picChg chg="del">
          <ac:chgData name="Hanzel, Erwin (WDE U-UTA)" userId="b174698f-e90d-4415-80b0-4942fa9c90f2" providerId="ADAL" clId="{08D3CB5F-8EAC-4FEF-951E-05601594D8DC}" dt="2024-08-12T13:29:48.557" v="0" actId="478"/>
          <ac:picMkLst>
            <pc:docMk/>
            <pc:sldMk cId="991423725" sldId="258"/>
            <ac:picMk id="26" creationId="{00000000-0000-0000-0000-000000000000}"/>
          </ac:picMkLst>
        </pc:picChg>
        <pc:picChg chg="add del mod">
          <ac:chgData name="Hanzel, Erwin (WDE U-UTA)" userId="b174698f-e90d-4415-80b0-4942fa9c90f2" providerId="ADAL" clId="{08D3CB5F-8EAC-4FEF-951E-05601594D8DC}" dt="2024-08-12T13:37:06.800" v="20" actId="478"/>
          <ac:picMkLst>
            <pc:docMk/>
            <pc:sldMk cId="991423725" sldId="258"/>
            <ac:picMk id="1026" creationId="{C03C8885-EDD4-D7E2-AE29-769691D54A66}"/>
          </ac:picMkLst>
        </pc:picChg>
      </pc:sldChg>
    </pc:docChg>
  </pc:docChgLst>
  <pc:docChgLst>
    <pc:chgData name="Hanzel, Erwin (WDE U-UTA)" userId="b174698f-e90d-4415-80b0-4942fa9c90f2" providerId="ADAL" clId="{BF59889C-1A1B-44E9-B8F1-939EB4A7FE03}"/>
    <pc:docChg chg="undo custSel modSld">
      <pc:chgData name="Hanzel, Erwin (WDE U-UTA)" userId="b174698f-e90d-4415-80b0-4942fa9c90f2" providerId="ADAL" clId="{BF59889C-1A1B-44E9-B8F1-939EB4A7FE03}" dt="2024-11-29T11:41:40.030" v="2159" actId="1035"/>
      <pc:docMkLst>
        <pc:docMk/>
      </pc:docMkLst>
      <pc:sldChg chg="addSp delSp modSp mod">
        <pc:chgData name="Hanzel, Erwin (WDE U-UTA)" userId="b174698f-e90d-4415-80b0-4942fa9c90f2" providerId="ADAL" clId="{BF59889C-1A1B-44E9-B8F1-939EB4A7FE03}" dt="2024-11-29T11:41:32.401" v="2156" actId="1076"/>
        <pc:sldMkLst>
          <pc:docMk/>
          <pc:sldMk cId="0" sldId="256"/>
        </pc:sldMkLst>
        <pc:spChg chg="mod">
          <ac:chgData name="Hanzel, Erwin (WDE U-UTA)" userId="b174698f-e90d-4415-80b0-4942fa9c90f2" providerId="ADAL" clId="{BF59889C-1A1B-44E9-B8F1-939EB4A7FE03}" dt="2024-11-29T10:08:29.194" v="403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32.016" v="7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58.404" v="139" actId="20577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Hanzel, Erwin (WDE U-UTA)" userId="b174698f-e90d-4415-80b0-4942fa9c90f2" providerId="ADAL" clId="{BF59889C-1A1B-44E9-B8F1-939EB4A7FE03}" dt="2024-11-29T11:41:32.401" v="2156" actId="1076"/>
          <ac:picMkLst>
            <pc:docMk/>
            <pc:sldMk cId="0" sldId="256"/>
            <ac:picMk id="5" creationId="{5B58A5A0-4DC1-06F5-4C5A-E130EBDFCF6F}"/>
          </ac:picMkLst>
        </pc:picChg>
        <pc:picChg chg="add mod">
          <ac:chgData name="Hanzel, Erwin (WDE U-UTA)" userId="b174698f-e90d-4415-80b0-4942fa9c90f2" providerId="ADAL" clId="{BF59889C-1A1B-44E9-B8F1-939EB4A7FE03}" dt="2024-11-29T09:58:39.453" v="58" actId="1076"/>
          <ac:picMkLst>
            <pc:docMk/>
            <pc:sldMk cId="0" sldId="256"/>
            <ac:picMk id="6" creationId="{96CB2832-C6EB-B310-94BA-1FEED80BC743}"/>
          </ac:picMkLst>
        </pc:picChg>
        <pc:picChg chg="del mod">
          <ac:chgData name="Hanzel, Erwin (WDE U-UTA)" userId="b174698f-e90d-4415-80b0-4942fa9c90f2" providerId="ADAL" clId="{BF59889C-1A1B-44E9-B8F1-939EB4A7FE03}" dt="2024-11-29T11:41:25.216" v="2154" actId="478"/>
          <ac:picMkLst>
            <pc:docMk/>
            <pc:sldMk cId="0" sldId="256"/>
            <ac:picMk id="12" creationId="{6F470E74-0471-BBA7-8318-C8A99AC26835}"/>
          </ac:picMkLst>
        </pc:picChg>
        <pc:picChg chg="del">
          <ac:chgData name="Hanzel, Erwin (WDE U-UTA)" userId="b174698f-e90d-4415-80b0-4942fa9c90f2" providerId="ADAL" clId="{BF59889C-1A1B-44E9-B8F1-939EB4A7FE03}" dt="2024-11-29T09:53:16.745" v="0" actId="478"/>
          <ac:picMkLst>
            <pc:docMk/>
            <pc:sldMk cId="0" sldId="256"/>
            <ac:picMk id="13" creationId="{B50D01A8-1F35-ECC7-9BF3-842B2C4687C2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11.482" v="2153" actId="1037"/>
        <pc:sldMkLst>
          <pc:docMk/>
          <pc:sldMk cId="0" sldId="257"/>
        </pc:sldMkLst>
        <pc:spChg chg="mod">
          <ac:chgData name="Hanzel, Erwin (WDE U-UTA)" userId="b174698f-e90d-4415-80b0-4942fa9c90f2" providerId="ADAL" clId="{BF59889C-1A1B-44E9-B8F1-939EB4A7FE03}" dt="2024-11-29T10:01:29.321" v="20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1:38:00.623" v="2038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0.632" v="283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02:39.133" v="2035" actId="20577"/>
          <ac:spMkLst>
            <pc:docMk/>
            <pc:sldMk cId="0" sldId="257"/>
            <ac:spMk id="6" creationId="{77ADFCF1-6A81-08B7-5279-33173D679B32}"/>
          </ac:spMkLst>
        </pc:spChg>
        <pc:spChg chg="del">
          <ac:chgData name="Hanzel, Erwin (WDE U-UTA)" userId="b174698f-e90d-4415-80b0-4942fa9c90f2" providerId="ADAL" clId="{BF59889C-1A1B-44E9-B8F1-939EB4A7FE03}" dt="2024-11-29T10:05:55.208" v="286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26.434" v="2139" actId="1037"/>
          <ac:spMkLst>
            <pc:docMk/>
            <pc:sldMk cId="0" sldId="257"/>
            <ac:spMk id="7" creationId="{5478BB7F-8354-C83A-85DA-1B29183E9E48}"/>
          </ac:spMkLst>
        </pc:spChg>
        <pc:spChg chg="del">
          <ac:chgData name="Hanzel, Erwin (WDE U-UTA)" userId="b174698f-e90d-4415-80b0-4942fa9c90f2" providerId="ADAL" clId="{BF59889C-1A1B-44E9-B8F1-939EB4A7FE03}" dt="2024-11-29T10:05:52.463" v="284" actId="478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34.827" v="2142" actId="6549"/>
          <ac:spMkLst>
            <pc:docMk/>
            <pc:sldMk cId="0" sldId="257"/>
            <ac:spMk id="8" creationId="{A6F6CC93-B7D8-28B1-C349-EDF421FE0EDF}"/>
          </ac:spMkLst>
        </pc:spChg>
        <pc:spChg chg="del mod">
          <ac:chgData name="Hanzel, Erwin (WDE U-UTA)" userId="b174698f-e90d-4415-80b0-4942fa9c90f2" providerId="ADAL" clId="{BF59889C-1A1B-44E9-B8F1-939EB4A7FE03}" dt="2024-11-29T10:05:45.095" v="282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0:44.094" v="167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1:12.339" v="184" actId="20577"/>
          <ac:spMkLst>
            <pc:docMk/>
            <pc:sldMk cId="0" sldId="257"/>
            <ac:spMk id="16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4.129" v="285" actId="478"/>
          <ac:spMkLst>
            <pc:docMk/>
            <pc:sldMk cId="0" sldId="257"/>
            <ac:spMk id="28" creationId="{42D8A1D2-5A86-9CCD-0F67-7708414CC835}"/>
          </ac:spMkLst>
        </pc:spChg>
        <pc:spChg chg="del mod">
          <ac:chgData name="Hanzel, Erwin (WDE U-UTA)" userId="b174698f-e90d-4415-80b0-4942fa9c90f2" providerId="ADAL" clId="{BF59889C-1A1B-44E9-B8F1-939EB4A7FE03}" dt="2024-11-29T10:15:45.166" v="504" actId="47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BF59889C-1A1B-44E9-B8F1-939EB4A7FE03}" dt="2024-11-29T09:58:19.580" v="55" actId="1076"/>
          <ac:picMkLst>
            <pc:docMk/>
            <pc:sldMk cId="0" sldId="257"/>
            <ac:picMk id="4" creationId="{48D532A8-2958-0437-9E72-B24886C7B05B}"/>
          </ac:picMkLst>
        </pc:picChg>
        <pc:picChg chg="add mod">
          <ac:chgData name="Hanzel, Erwin (WDE U-UTA)" userId="b174698f-e90d-4415-80b0-4942fa9c90f2" providerId="ADAL" clId="{BF59889C-1A1B-44E9-B8F1-939EB4A7FE03}" dt="2024-11-29T11:41:11.482" v="2153" actId="1037"/>
          <ac:picMkLst>
            <pc:docMk/>
            <pc:sldMk cId="0" sldId="257"/>
            <ac:picMk id="11" creationId="{F8926F8F-D9D2-3BA4-61C6-FD32E88D2699}"/>
          </ac:picMkLst>
        </pc:picChg>
        <pc:picChg chg="del mod">
          <ac:chgData name="Hanzel, Erwin (WDE U-UTA)" userId="b174698f-e90d-4415-80b0-4942fa9c90f2" providerId="ADAL" clId="{BF59889C-1A1B-44E9-B8F1-939EB4A7FE03}" dt="2024-11-29T11:40:49.632" v="2144" actId="478"/>
          <ac:picMkLst>
            <pc:docMk/>
            <pc:sldMk cId="0" sldId="257"/>
            <ac:picMk id="22" creationId="{10B01AD0-D4EC-30A2-D6E8-20760BC997A6}"/>
          </ac:picMkLst>
        </pc:picChg>
        <pc:picChg chg="del">
          <ac:chgData name="Hanzel, Erwin (WDE U-UTA)" userId="b174698f-e90d-4415-80b0-4942fa9c90f2" providerId="ADAL" clId="{BF59889C-1A1B-44E9-B8F1-939EB4A7FE03}" dt="2024-11-29T09:56:04.809" v="13" actId="478"/>
          <ac:picMkLst>
            <pc:docMk/>
            <pc:sldMk cId="0" sldId="257"/>
            <ac:picMk id="23" creationId="{747E8DDA-6374-5627-3EE7-186BE108C7E6}"/>
          </ac:picMkLst>
        </pc:picChg>
        <pc:picChg chg="add mod">
          <ac:chgData name="Hanzel, Erwin (WDE U-UTA)" userId="b174698f-e90d-4415-80b0-4942fa9c90f2" providerId="ADAL" clId="{BF59889C-1A1B-44E9-B8F1-939EB4A7FE03}" dt="2024-11-29T10:02:42.365" v="205" actId="1076"/>
          <ac:picMkLst>
            <pc:docMk/>
            <pc:sldMk cId="0" sldId="257"/>
            <ac:picMk id="1026" creationId="{7066BB56-A734-A6B8-1145-41959E3DC709}"/>
          </ac:picMkLst>
        </pc:picChg>
        <pc:picChg chg="del">
          <ac:chgData name="Hanzel, Erwin (WDE U-UTA)" userId="b174698f-e90d-4415-80b0-4942fa9c90f2" providerId="ADAL" clId="{BF59889C-1A1B-44E9-B8F1-939EB4A7FE03}" dt="2024-11-29T10:02:33.382" v="202" actId="478"/>
          <ac:picMkLst>
            <pc:docMk/>
            <pc:sldMk cId="0" sldId="257"/>
            <ac:picMk id="2050" creationId="{D8FF130D-99DB-6EAA-0809-0A4E66C0F388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40.030" v="2159" actId="1035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BF59889C-1A1B-44E9-B8F1-939EB4A7FE03}" dt="2024-11-29T10:56:16.392" v="2027" actId="14100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BF59889C-1A1B-44E9-B8F1-939EB4A7FE03}" dt="2024-11-29T10:55:15.637" v="1967" actId="14100"/>
          <ac:spMkLst>
            <pc:docMk/>
            <pc:sldMk cId="991423725" sldId="258"/>
            <ac:spMk id="22" creationId="{0D210B98-5AD8-335C-34AB-73C91B6FBC51}"/>
          </ac:spMkLst>
        </pc:spChg>
        <pc:grpChg chg="del">
          <ac:chgData name="Hanzel, Erwin (WDE U-UTA)" userId="b174698f-e90d-4415-80b0-4942fa9c90f2" providerId="ADAL" clId="{BF59889C-1A1B-44E9-B8F1-939EB4A7FE03}" dt="2024-11-29T10:03:31.551" v="206" actId="478"/>
          <ac:grpSpMkLst>
            <pc:docMk/>
            <pc:sldMk cId="991423725" sldId="258"/>
            <ac:grpSpMk id="8" creationId="{F77200FD-F0E4-15D6-2933-1BFD0A1E9D76}"/>
          </ac:grpSpMkLst>
        </pc:grpChg>
        <pc:picChg chg="add mod">
          <ac:chgData name="Hanzel, Erwin (WDE U-UTA)" userId="b174698f-e90d-4415-80b0-4942fa9c90f2" providerId="ADAL" clId="{BF59889C-1A1B-44E9-B8F1-939EB4A7FE03}" dt="2024-11-29T11:41:40.030" v="2159" actId="1035"/>
          <ac:picMkLst>
            <pc:docMk/>
            <pc:sldMk cId="991423725" sldId="258"/>
            <ac:picMk id="2" creationId="{805258CF-C535-043D-0BB1-9E509AECB5FE}"/>
          </ac:picMkLst>
        </pc:picChg>
        <pc:picChg chg="add mod">
          <ac:chgData name="Hanzel, Erwin (WDE U-UTA)" userId="b174698f-e90d-4415-80b0-4942fa9c90f2" providerId="ADAL" clId="{BF59889C-1A1B-44E9-B8F1-939EB4A7FE03}" dt="2024-11-29T09:57:59.946" v="52" actId="1076"/>
          <ac:picMkLst>
            <pc:docMk/>
            <pc:sldMk cId="991423725" sldId="258"/>
            <ac:picMk id="3" creationId="{0F574589-5F07-C92E-AE39-75E52F0F6B31}"/>
          </ac:picMkLst>
        </pc:picChg>
        <pc:picChg chg="del mod">
          <ac:chgData name="Hanzel, Erwin (WDE U-UTA)" userId="b174698f-e90d-4415-80b0-4942fa9c90f2" providerId="ADAL" clId="{BF59889C-1A1B-44E9-B8F1-939EB4A7FE03}" dt="2024-11-29T11:41:35.658" v="2157" actId="478"/>
          <ac:picMkLst>
            <pc:docMk/>
            <pc:sldMk cId="991423725" sldId="258"/>
            <ac:picMk id="23" creationId="{495A8782-4DBC-60BD-EF87-EFA13B5B5192}"/>
          </ac:picMkLst>
        </pc:picChg>
        <pc:picChg chg="del">
          <ac:chgData name="Hanzel, Erwin (WDE U-UTA)" userId="b174698f-e90d-4415-80b0-4942fa9c90f2" providerId="ADAL" clId="{BF59889C-1A1B-44E9-B8F1-939EB4A7FE03}" dt="2024-11-29T09:56:26.680" v="47" actId="478"/>
          <ac:picMkLst>
            <pc:docMk/>
            <pc:sldMk cId="991423725" sldId="258"/>
            <ac:picMk id="24" creationId="{CE19830F-6EFA-7C5B-E1DA-4679A181B0B4}"/>
          </ac:picMkLst>
        </pc:picChg>
        <pc:picChg chg="add mod">
          <ac:chgData name="Hanzel, Erwin (WDE U-UTA)" userId="b174698f-e90d-4415-80b0-4942fa9c90f2" providerId="ADAL" clId="{BF59889C-1A1B-44E9-B8F1-939EB4A7FE03}" dt="2024-11-29T10:03:35.543" v="208" actId="1076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70EF87C4-1954-4EE0-9B57-F818790219A4}"/>
    <pc:docChg chg="custSel modSld">
      <pc:chgData name="Hanzel, Erwin (WDE U-UTA)" userId="b174698f-e90d-4415-80b0-4942fa9c90f2" providerId="ADAL" clId="{70EF87C4-1954-4EE0-9B57-F818790219A4}" dt="2024-12-16T12:21:58.745" v="308"/>
      <pc:docMkLst>
        <pc:docMk/>
      </pc:docMkLst>
      <pc:sldChg chg="addSp modSp mod">
        <pc:chgData name="Hanzel, Erwin (WDE U-UTA)" userId="b174698f-e90d-4415-80b0-4942fa9c90f2" providerId="ADAL" clId="{70EF87C4-1954-4EE0-9B57-F818790219A4}" dt="2024-12-16T12:21:58.745" v="308"/>
        <pc:sldMkLst>
          <pc:docMk/>
          <pc:sldMk cId="0" sldId="256"/>
        </pc:sldMkLst>
        <pc:spChg chg="mod">
          <ac:chgData name="Hanzel, Erwin (WDE U-UTA)" userId="b174698f-e90d-4415-80b0-4942fa9c90f2" providerId="ADAL" clId="{70EF87C4-1954-4EE0-9B57-F818790219A4}" dt="2024-12-16T10:27:43.825" v="8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0:27:10.711" v="81" actId="103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Hanzel, Erwin (WDE U-UTA)" userId="b174698f-e90d-4415-80b0-4942fa9c90f2" providerId="ADAL" clId="{70EF87C4-1954-4EE0-9B57-F818790219A4}" dt="2024-12-16T12:21:58.745" v="308"/>
          <ac:spMkLst>
            <pc:docMk/>
            <pc:sldMk cId="0" sldId="256"/>
            <ac:spMk id="7" creationId="{BBCEB637-A3E8-8183-AAA2-6FAE3A4CB385}"/>
          </ac:spMkLst>
        </pc:spChg>
      </pc:sldChg>
      <pc:sldChg chg="addSp delSp modSp mod">
        <pc:chgData name="Hanzel, Erwin (WDE U-UTA)" userId="b174698f-e90d-4415-80b0-4942fa9c90f2" providerId="ADAL" clId="{70EF87C4-1954-4EE0-9B57-F818790219A4}" dt="2024-12-16T12:21:53.470" v="306" actId="1076"/>
        <pc:sldMkLst>
          <pc:docMk/>
          <pc:sldMk cId="0" sldId="257"/>
        </pc:sldMkLst>
        <pc:spChg chg="add mod">
          <ac:chgData name="Hanzel, Erwin (WDE U-UTA)" userId="b174698f-e90d-4415-80b0-4942fa9c90f2" providerId="ADAL" clId="{70EF87C4-1954-4EE0-9B57-F818790219A4}" dt="2024-12-16T12:21:53.470" v="306" actId="1076"/>
          <ac:spMkLst>
            <pc:docMk/>
            <pc:sldMk cId="0" sldId="257"/>
            <ac:spMk id="6" creationId="{7225A99E-B6BB-F5EA-D785-7C160FF72FD7}"/>
          </ac:spMkLst>
        </pc:spChg>
        <pc:spChg chg="del">
          <ac:chgData name="Hanzel, Erwin (WDE U-UTA)" userId="b174698f-e90d-4415-80b0-4942fa9c90f2" providerId="ADAL" clId="{70EF87C4-1954-4EE0-9B57-F818790219A4}" dt="2024-12-16T10:37:20.949" v="194" actId="478"/>
          <ac:spMkLst>
            <pc:docMk/>
            <pc:sldMk cId="0" sldId="257"/>
            <ac:spMk id="6" creationId="{77ADFCF1-6A81-08B7-5279-33173D679B32}"/>
          </ac:spMkLst>
        </pc:spChg>
        <pc:spChg chg="mod">
          <ac:chgData name="Hanzel, Erwin (WDE U-UTA)" userId="b174698f-e90d-4415-80b0-4942fa9c90f2" providerId="ADAL" clId="{70EF87C4-1954-4EE0-9B57-F818790219A4}" dt="2024-12-16T12:02:52.676" v="270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34.381" v="251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6" creationId="{00000000-0000-0000-0000-000000000000}"/>
          </ac:spMkLst>
        </pc:spChg>
        <pc:picChg chg="add mod">
          <ac:chgData name="Hanzel, Erwin (WDE U-UTA)" userId="b174698f-e90d-4415-80b0-4942fa9c90f2" providerId="ADAL" clId="{70EF87C4-1954-4EE0-9B57-F818790219A4}" dt="2024-12-16T10:37:32.207" v="197" actId="14100"/>
          <ac:picMkLst>
            <pc:docMk/>
            <pc:sldMk cId="0" sldId="257"/>
            <ac:picMk id="12" creationId="{CC8C3792-5C51-3A86-60B4-3D29622C9638}"/>
          </ac:picMkLst>
        </pc:picChg>
        <pc:picChg chg="del">
          <ac:chgData name="Hanzel, Erwin (WDE U-UTA)" userId="b174698f-e90d-4415-80b0-4942fa9c90f2" providerId="ADAL" clId="{70EF87C4-1954-4EE0-9B57-F818790219A4}" dt="2024-12-16T10:37:20.014" v="193" actId="478"/>
          <ac:picMkLst>
            <pc:docMk/>
            <pc:sldMk cId="0" sldId="257"/>
            <ac:picMk id="1026" creationId="{7066BB56-A734-A6B8-1145-41959E3DC709}"/>
          </ac:picMkLst>
        </pc:picChg>
      </pc:sldChg>
      <pc:sldChg chg="addSp delSp modSp mod">
        <pc:chgData name="Hanzel, Erwin (WDE U-UTA)" userId="b174698f-e90d-4415-80b0-4942fa9c90f2" providerId="ADAL" clId="{70EF87C4-1954-4EE0-9B57-F818790219A4}" dt="2024-12-16T12:21:56.697" v="307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70EF87C4-1954-4EE0-9B57-F818790219A4}" dt="2024-12-16T12:21:56.697" v="307"/>
          <ac:spMkLst>
            <pc:docMk/>
            <pc:sldMk cId="991423725" sldId="258"/>
            <ac:spMk id="4" creationId="{E1705495-1C3A-6141-DF86-A96096729F42}"/>
          </ac:spMkLst>
        </pc:spChg>
        <pc:spChg chg="del">
          <ac:chgData name="Hanzel, Erwin (WDE U-UTA)" userId="b174698f-e90d-4415-80b0-4942fa9c90f2" providerId="ADAL" clId="{70EF87C4-1954-4EE0-9B57-F818790219A4}" dt="2024-12-16T10:39:21.118" v="248" actId="478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70EF87C4-1954-4EE0-9B57-F818790219A4}" dt="2024-12-16T10:38:45.642" v="246" actId="20577"/>
          <ac:spMkLst>
            <pc:docMk/>
            <pc:sldMk cId="991423725" sldId="258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70EF87C4-1954-4EE0-9B57-F818790219A4}" dt="2024-12-16T10:39:19.700" v="247" actId="478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951E8E50-4E12-4C86-9910-E43977883725}"/>
    <pc:docChg chg="delSld">
      <pc:chgData name="Hanzel, Erwin (WDE U-UTA)" userId="b174698f-e90d-4415-80b0-4942fa9c90f2" providerId="ADAL" clId="{951E8E50-4E12-4C86-9910-E43977883725}" dt="2024-12-17T10:23:22.579" v="0" actId="47"/>
      <pc:docMkLst>
        <pc:docMk/>
      </pc:docMkLst>
      <pc:sldChg chg="del">
        <pc:chgData name="Hanzel, Erwin (WDE U-UTA)" userId="b174698f-e90d-4415-80b0-4942fa9c90f2" providerId="ADAL" clId="{951E8E50-4E12-4C86-9910-E43977883725}" dt="2024-12-17T10:23:22.579" v="0" actId="47"/>
        <pc:sldMkLst>
          <pc:docMk/>
          <pc:sldMk cId="0" sldId="256"/>
        </pc:sldMkLst>
      </pc:sldChg>
      <pc:sldChg chg="del">
        <pc:chgData name="Hanzel, Erwin (WDE U-UTA)" userId="b174698f-e90d-4415-80b0-4942fa9c90f2" providerId="ADAL" clId="{951E8E50-4E12-4C86-9910-E43977883725}" dt="2024-12-17T10:23:22.579" v="0" actId="47"/>
        <pc:sldMkLst>
          <pc:docMk/>
          <pc:sldMk cId="0" sldId="257"/>
        </pc:sldMkLst>
      </pc:sldChg>
      <pc:sldChg chg="del">
        <pc:chgData name="Hanzel, Erwin (WDE U-UTA)" userId="b174698f-e90d-4415-80b0-4942fa9c90f2" providerId="ADAL" clId="{951E8E50-4E12-4C86-9910-E43977883725}" dt="2024-12-17T10:23:22.579" v="0" actId="47"/>
        <pc:sldMkLst>
          <pc:docMk/>
          <pc:sldMk cId="991423725" sldId="258"/>
        </pc:sldMkLst>
      </pc:sldChg>
    </pc:docChg>
  </pc:docChgLst>
  <pc:docChgLst>
    <pc:chgData name="Hanzel, Erwin (WDE U-UTA)" userId="b174698f-e90d-4415-80b0-4942fa9c90f2" providerId="ADAL" clId="{EE30B21D-1E28-4F96-AB04-6EE0BBF769CF}"/>
    <pc:docChg chg="undo custSel addSld modSld">
      <pc:chgData name="Hanzel, Erwin (WDE U-UTA)" userId="b174698f-e90d-4415-80b0-4942fa9c90f2" providerId="ADAL" clId="{EE30B21D-1E28-4F96-AB04-6EE0BBF769CF}" dt="2024-12-17T10:10:47.220" v="475" actId="1035"/>
      <pc:docMkLst>
        <pc:docMk/>
      </pc:docMkLst>
      <pc:sldChg chg="addSp delSp modSp mod modShow">
        <pc:chgData name="Hanzel, Erwin (WDE U-UTA)" userId="b174698f-e90d-4415-80b0-4942fa9c90f2" providerId="ADAL" clId="{EE30B21D-1E28-4F96-AB04-6EE0BBF769CF}" dt="2024-12-17T10:09:20.760" v="464" actId="2"/>
        <pc:sldMkLst>
          <pc:docMk/>
          <pc:sldMk cId="0" sldId="256"/>
        </pc:sldMkLst>
        <pc:spChg chg="mod">
          <ac:chgData name="Hanzel, Erwin (WDE U-UTA)" userId="b174698f-e90d-4415-80b0-4942fa9c90f2" providerId="ADAL" clId="{EE30B21D-1E28-4F96-AB04-6EE0BBF769CF}" dt="2024-12-17T10:09:20.760" v="464" actId="2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EE30B21D-1E28-4F96-AB04-6EE0BBF769CF}" dt="2024-12-17T09:47:49.146" v="218" actId="1036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EE30B21D-1E28-4F96-AB04-6EE0BBF769CF}" dt="2024-12-16T12:51:41.644" v="68" actId="20577"/>
          <ac:spMkLst>
            <pc:docMk/>
            <pc:sldMk cId="0" sldId="256"/>
            <ac:spMk id="4" creationId="{00000000-0000-0000-0000-000000000000}"/>
          </ac:spMkLst>
        </pc:spChg>
        <pc:spChg chg="del">
          <ac:chgData name="Hanzel, Erwin (WDE U-UTA)" userId="b174698f-e90d-4415-80b0-4942fa9c90f2" providerId="ADAL" clId="{EE30B21D-1E28-4F96-AB04-6EE0BBF769CF}" dt="2024-12-17T09:46:28.894" v="171" actId="478"/>
          <ac:spMkLst>
            <pc:docMk/>
            <pc:sldMk cId="0" sldId="256"/>
            <ac:spMk id="7" creationId="{BBCEB637-A3E8-8183-AAA2-6FAE3A4CB385}"/>
          </ac:spMkLst>
        </pc:spChg>
        <pc:picChg chg="add del">
          <ac:chgData name="Hanzel, Erwin (WDE U-UTA)" userId="b174698f-e90d-4415-80b0-4942fa9c90f2" providerId="ADAL" clId="{EE30B21D-1E28-4F96-AB04-6EE0BBF769CF}" dt="2024-12-17T09:53:32.726" v="448" actId="22"/>
          <ac:picMkLst>
            <pc:docMk/>
            <pc:sldMk cId="0" sldId="256"/>
            <ac:picMk id="9" creationId="{9F2EC221-9628-6757-B8B2-E88E1D5E9D09}"/>
          </ac:picMkLst>
        </pc:picChg>
      </pc:sldChg>
      <pc:sldChg chg="addSp delSp modSp mod modShow">
        <pc:chgData name="Hanzel, Erwin (WDE U-UTA)" userId="b174698f-e90d-4415-80b0-4942fa9c90f2" providerId="ADAL" clId="{EE30B21D-1E28-4F96-AB04-6EE0BBF769CF}" dt="2024-12-17T09:55:21.161" v="462" actId="729"/>
        <pc:sldMkLst>
          <pc:docMk/>
          <pc:sldMk cId="0" sldId="257"/>
        </pc:sldMkLst>
        <pc:spChg chg="mod">
          <ac:chgData name="Hanzel, Erwin (WDE U-UTA)" userId="b174698f-e90d-4415-80b0-4942fa9c90f2" providerId="ADAL" clId="{EE30B21D-1E28-4F96-AB04-6EE0BBF769CF}" dt="2024-12-17T09:48:32.857" v="223" actId="103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EE30B21D-1E28-4F96-AB04-6EE0BBF769CF}" dt="2024-12-17T09:48:32.857" v="223" actId="1037"/>
          <ac:spMkLst>
            <pc:docMk/>
            <pc:sldMk cId="0" sldId="257"/>
            <ac:spMk id="5" creationId="{00000000-0000-0000-0000-000000000000}"/>
          </ac:spMkLst>
        </pc:spChg>
        <pc:spChg chg="del ord">
          <ac:chgData name="Hanzel, Erwin (WDE U-UTA)" userId="b174698f-e90d-4415-80b0-4942fa9c90f2" providerId="ADAL" clId="{EE30B21D-1E28-4F96-AB04-6EE0BBF769CF}" dt="2024-12-17T09:47:58.639" v="219" actId="478"/>
          <ac:spMkLst>
            <pc:docMk/>
            <pc:sldMk cId="0" sldId="257"/>
            <ac:spMk id="6" creationId="{7225A99E-B6BB-F5EA-D785-7C160FF72FD7}"/>
          </ac:spMkLst>
        </pc:spChg>
        <pc:spChg chg="mod">
          <ac:chgData name="Hanzel, Erwin (WDE U-UTA)" userId="b174698f-e90d-4415-80b0-4942fa9c90f2" providerId="ADAL" clId="{EE30B21D-1E28-4F96-AB04-6EE0BBF769CF}" dt="2024-12-17T09:48:43.199" v="225" actId="1037"/>
          <ac:spMkLst>
            <pc:docMk/>
            <pc:sldMk cId="0" sldId="257"/>
            <ac:spMk id="7" creationId="{5478BB7F-8354-C83A-85DA-1B29183E9E48}"/>
          </ac:spMkLst>
        </pc:spChg>
        <pc:spChg chg="mod">
          <ac:chgData name="Hanzel, Erwin (WDE U-UTA)" userId="b174698f-e90d-4415-80b0-4942fa9c90f2" providerId="ADAL" clId="{EE30B21D-1E28-4F96-AB04-6EE0BBF769CF}" dt="2024-12-16T12:52:21.304" v="121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EE30B21D-1E28-4F96-AB04-6EE0BBF769CF}" dt="2024-12-16T12:52:28.914" v="126" actId="20577"/>
          <ac:spMkLst>
            <pc:docMk/>
            <pc:sldMk cId="0" sldId="257"/>
            <ac:spMk id="16" creationId="{00000000-0000-0000-0000-000000000000}"/>
          </ac:spMkLst>
        </pc:spChg>
        <pc:picChg chg="add del">
          <ac:chgData name="Hanzel, Erwin (WDE U-UTA)" userId="b174698f-e90d-4415-80b0-4942fa9c90f2" providerId="ADAL" clId="{EE30B21D-1E28-4F96-AB04-6EE0BBF769CF}" dt="2024-12-17T09:54:41.887" v="454" actId="21"/>
          <ac:picMkLst>
            <pc:docMk/>
            <pc:sldMk cId="0" sldId="257"/>
            <ac:picMk id="12" creationId="{7BAC7FD8-67E6-F471-F8BD-1BA2C2E77135}"/>
          </ac:picMkLst>
        </pc:picChg>
        <pc:picChg chg="del">
          <ac:chgData name="Hanzel, Erwin (WDE U-UTA)" userId="b174698f-e90d-4415-80b0-4942fa9c90f2" providerId="ADAL" clId="{EE30B21D-1E28-4F96-AB04-6EE0BBF769CF}" dt="2024-12-16T12:54:51.213" v="159" actId="478"/>
          <ac:picMkLst>
            <pc:docMk/>
            <pc:sldMk cId="0" sldId="257"/>
            <ac:picMk id="12" creationId="{CC8C3792-5C51-3A86-60B4-3D29622C9638}"/>
          </ac:picMkLst>
        </pc:picChg>
        <pc:picChg chg="add mod">
          <ac:chgData name="Hanzel, Erwin (WDE U-UTA)" userId="b174698f-e90d-4415-80b0-4942fa9c90f2" providerId="ADAL" clId="{EE30B21D-1E28-4F96-AB04-6EE0BBF769CF}" dt="2024-12-16T12:54:59.713" v="162" actId="1076"/>
          <ac:picMkLst>
            <pc:docMk/>
            <pc:sldMk cId="0" sldId="257"/>
            <ac:picMk id="1026" creationId="{29684DC1-72A2-4EDA-9C95-2F2700EA91D6}"/>
          </ac:picMkLst>
        </pc:picChg>
        <pc:picChg chg="add del mod">
          <ac:chgData name="Hanzel, Erwin (WDE U-UTA)" userId="b174698f-e90d-4415-80b0-4942fa9c90f2" providerId="ADAL" clId="{EE30B21D-1E28-4F96-AB04-6EE0BBF769CF}" dt="2024-12-17T09:48:06.157" v="220" actId="478"/>
          <ac:picMkLst>
            <pc:docMk/>
            <pc:sldMk cId="0" sldId="257"/>
            <ac:picMk id="1028" creationId="{EE184FA8-230F-2375-41E9-D3BC58CC0D3F}"/>
          </ac:picMkLst>
        </pc:picChg>
      </pc:sldChg>
      <pc:sldChg chg="delSp modSp mod modShow">
        <pc:chgData name="Hanzel, Erwin (WDE U-UTA)" userId="b174698f-e90d-4415-80b0-4942fa9c90f2" providerId="ADAL" clId="{EE30B21D-1E28-4F96-AB04-6EE0BBF769CF}" dt="2024-12-17T09:55:21.161" v="462" actId="729"/>
        <pc:sldMkLst>
          <pc:docMk/>
          <pc:sldMk cId="991423725" sldId="258"/>
        </pc:sldMkLst>
        <pc:spChg chg="del mod">
          <ac:chgData name="Hanzel, Erwin (WDE U-UTA)" userId="b174698f-e90d-4415-80b0-4942fa9c90f2" providerId="ADAL" clId="{EE30B21D-1E28-4F96-AB04-6EE0BBF769CF}" dt="2024-12-17T09:48:54.251" v="227" actId="478"/>
          <ac:spMkLst>
            <pc:docMk/>
            <pc:sldMk cId="991423725" sldId="258"/>
            <ac:spMk id="4" creationId="{E1705495-1C3A-6141-DF86-A96096729F42}"/>
          </ac:spMkLst>
        </pc:spChg>
        <pc:spChg chg="mod">
          <ac:chgData name="Hanzel, Erwin (WDE U-UTA)" userId="b174698f-e90d-4415-80b0-4942fa9c90f2" providerId="ADAL" clId="{EE30B21D-1E28-4F96-AB04-6EE0BBF769CF}" dt="2024-12-17T09:52:18.626" v="441" actId="1035"/>
          <ac:spMkLst>
            <pc:docMk/>
            <pc:sldMk cId="991423725" sldId="258"/>
            <ac:spMk id="22" creationId="{0D210B98-5AD8-335C-34AB-73C91B6FBC51}"/>
          </ac:spMkLst>
        </pc:spChg>
        <pc:picChg chg="mod">
          <ac:chgData name="Hanzel, Erwin (WDE U-UTA)" userId="b174698f-e90d-4415-80b0-4942fa9c90f2" providerId="ADAL" clId="{EE30B21D-1E28-4F96-AB04-6EE0BBF769CF}" dt="2024-12-17T09:52:34.783" v="442" actId="1036"/>
          <ac:picMkLst>
            <pc:docMk/>
            <pc:sldMk cId="991423725" sldId="258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EE30B21D-1E28-4F96-AB04-6EE0BBF769CF}" dt="2024-12-17T09:52:43.194" v="443" actId="1037"/>
          <ac:picMkLst>
            <pc:docMk/>
            <pc:sldMk cId="991423725" sldId="258"/>
            <ac:picMk id="3" creationId="{0F574589-5F07-C92E-AE39-75E52F0F6B31}"/>
          </ac:picMkLst>
        </pc:picChg>
      </pc:sldChg>
      <pc:sldChg chg="addSp delSp modSp add mod">
        <pc:chgData name="Hanzel, Erwin (WDE U-UTA)" userId="b174698f-e90d-4415-80b0-4942fa9c90f2" providerId="ADAL" clId="{EE30B21D-1E28-4F96-AB04-6EE0BBF769CF}" dt="2024-12-17T10:10:03.887" v="470" actId="1036"/>
        <pc:sldMkLst>
          <pc:docMk/>
          <pc:sldMk cId="618313326" sldId="259"/>
        </pc:sldMkLst>
        <pc:spChg chg="del">
          <ac:chgData name="Hanzel, Erwin (WDE U-UTA)" userId="b174698f-e90d-4415-80b0-4942fa9c90f2" providerId="ADAL" clId="{EE30B21D-1E28-4F96-AB04-6EE0BBF769CF}" dt="2024-12-17T09:53:06.007" v="445" actId="478"/>
          <ac:spMkLst>
            <pc:docMk/>
            <pc:sldMk cId="618313326" sldId="259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EE30B21D-1E28-4F96-AB04-6EE0BBF769CF}" dt="2024-12-17T09:53:06.007" v="445" actId="478"/>
          <ac:picMkLst>
            <pc:docMk/>
            <pc:sldMk cId="618313326" sldId="259"/>
            <ac:picMk id="2" creationId="{805258CF-C535-043D-0BB1-9E509AECB5FE}"/>
          </ac:picMkLst>
        </pc:picChg>
        <pc:picChg chg="del">
          <ac:chgData name="Hanzel, Erwin (WDE U-UTA)" userId="b174698f-e90d-4415-80b0-4942fa9c90f2" providerId="ADAL" clId="{EE30B21D-1E28-4F96-AB04-6EE0BBF769CF}" dt="2024-12-17T09:53:06.007" v="445" actId="478"/>
          <ac:picMkLst>
            <pc:docMk/>
            <pc:sldMk cId="618313326" sldId="259"/>
            <ac:picMk id="3" creationId="{0F574589-5F07-C92E-AE39-75E52F0F6B31}"/>
          </ac:picMkLst>
        </pc:picChg>
        <pc:picChg chg="add mod">
          <ac:chgData name="Hanzel, Erwin (WDE U-UTA)" userId="b174698f-e90d-4415-80b0-4942fa9c90f2" providerId="ADAL" clId="{EE30B21D-1E28-4F96-AB04-6EE0BBF769CF}" dt="2024-12-17T10:10:03.887" v="470" actId="1036"/>
          <ac:picMkLst>
            <pc:docMk/>
            <pc:sldMk cId="618313326" sldId="259"/>
            <ac:picMk id="3" creationId="{C0A0B385-7CF0-E563-8261-A2B2B3C68E40}"/>
          </ac:picMkLst>
        </pc:picChg>
        <pc:picChg chg="add del mod">
          <ac:chgData name="Hanzel, Erwin (WDE U-UTA)" userId="b174698f-e90d-4415-80b0-4942fa9c90f2" providerId="ADAL" clId="{EE30B21D-1E28-4F96-AB04-6EE0BBF769CF}" dt="2024-12-17T10:09:28.831" v="465" actId="478"/>
          <ac:picMkLst>
            <pc:docMk/>
            <pc:sldMk cId="618313326" sldId="259"/>
            <ac:picMk id="5" creationId="{98053A51-A55F-EF01-F4D9-61443CB6727C}"/>
          </ac:picMkLst>
        </pc:picChg>
        <pc:picChg chg="del">
          <ac:chgData name="Hanzel, Erwin (WDE U-UTA)" userId="b174698f-e90d-4415-80b0-4942fa9c90f2" providerId="ADAL" clId="{EE30B21D-1E28-4F96-AB04-6EE0BBF769CF}" dt="2024-12-17T09:53:08.167" v="446" actId="478"/>
          <ac:picMkLst>
            <pc:docMk/>
            <pc:sldMk cId="618313326" sldId="259"/>
            <ac:picMk id="7" creationId="{019DA843-97DF-8E57-7E59-15933FC171EA}"/>
          </ac:picMkLst>
        </pc:picChg>
      </pc:sldChg>
      <pc:sldChg chg="addSp delSp modSp add mod">
        <pc:chgData name="Hanzel, Erwin (WDE U-UTA)" userId="b174698f-e90d-4415-80b0-4942fa9c90f2" providerId="ADAL" clId="{EE30B21D-1E28-4F96-AB04-6EE0BBF769CF}" dt="2024-12-17T10:10:47.220" v="475" actId="1035"/>
        <pc:sldMkLst>
          <pc:docMk/>
          <pc:sldMk cId="1714028080" sldId="260"/>
        </pc:sldMkLst>
        <pc:picChg chg="add mod">
          <ac:chgData name="Hanzel, Erwin (WDE U-UTA)" userId="b174698f-e90d-4415-80b0-4942fa9c90f2" providerId="ADAL" clId="{EE30B21D-1E28-4F96-AB04-6EE0BBF769CF}" dt="2024-12-17T10:10:47.220" v="475" actId="1035"/>
          <ac:picMkLst>
            <pc:docMk/>
            <pc:sldMk cId="1714028080" sldId="260"/>
            <ac:picMk id="3" creationId="{ECD01E1F-9A6F-EDF1-22DE-3324479359F7}"/>
          </ac:picMkLst>
        </pc:picChg>
        <pc:picChg chg="add del mod">
          <ac:chgData name="Hanzel, Erwin (WDE U-UTA)" userId="b174698f-e90d-4415-80b0-4942fa9c90f2" providerId="ADAL" clId="{EE30B21D-1E28-4F96-AB04-6EE0BBF769CF}" dt="2024-12-17T10:10:32.677" v="471" actId="478"/>
          <ac:picMkLst>
            <pc:docMk/>
            <pc:sldMk cId="1714028080" sldId="260"/>
            <ac:picMk id="12" creationId="{7BAC7FD8-67E6-F471-F8BD-1BA2C2E77135}"/>
          </ac:picMkLst>
        </pc:picChg>
      </pc:sldChg>
      <pc:sldChg chg="add">
        <pc:chgData name="Hanzel, Erwin (WDE U-UTA)" userId="b174698f-e90d-4415-80b0-4942fa9c90f2" providerId="ADAL" clId="{EE30B21D-1E28-4F96-AB04-6EE0BBF769CF}" dt="2024-12-17T09:55:11.385" v="461"/>
        <pc:sldMkLst>
          <pc:docMk/>
          <pc:sldMk cId="2332937144" sldId="261"/>
        </pc:sldMkLst>
      </pc:sldChg>
    </pc:docChg>
  </pc:docChgLst>
  <pc:docChgLst>
    <pc:chgData name="Hanzel, Erwin (WDE U-UTA)" userId="b174698f-e90d-4415-80b0-4942fa9c90f2" providerId="ADAL" clId="{F41B3574-6E44-4ADF-AF07-202BB6190380}"/>
    <pc:docChg chg="modSld">
      <pc:chgData name="Hanzel, Erwin (WDE U-UTA)" userId="b174698f-e90d-4415-80b0-4942fa9c90f2" providerId="ADAL" clId="{F41B3574-6E44-4ADF-AF07-202BB6190380}" dt="2024-12-17T12:58:57.151" v="81" actId="1035"/>
      <pc:docMkLst>
        <pc:docMk/>
      </pc:docMkLst>
      <pc:sldChg chg="modSp mod">
        <pc:chgData name="Hanzel, Erwin (WDE U-UTA)" userId="b174698f-e90d-4415-80b0-4942fa9c90f2" providerId="ADAL" clId="{F41B3574-6E44-4ADF-AF07-202BB6190380}" dt="2024-12-17T12:58:57.151" v="81" actId="1035"/>
        <pc:sldMkLst>
          <pc:docMk/>
          <pc:sldMk cId="2332937144" sldId="261"/>
        </pc:sldMkLst>
        <pc:picChg chg="mod">
          <ac:chgData name="Hanzel, Erwin (WDE U-UTA)" userId="b174698f-e90d-4415-80b0-4942fa9c90f2" providerId="ADAL" clId="{F41B3574-6E44-4ADF-AF07-202BB6190380}" dt="2024-12-17T12:58:57.151" v="81" actId="1035"/>
          <ac:picMkLst>
            <pc:docMk/>
            <pc:sldMk cId="2332937144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F41B3574-6E44-4ADF-AF07-202BB6190380}" dt="2024-12-17T12:58:57.151" v="81" actId="1035"/>
          <ac:picMkLst>
            <pc:docMk/>
            <pc:sldMk cId="2332937144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F41B3574-6E44-4ADF-AF07-202BB6190380}" dt="2024-12-17T12:58:57.151" v="81" actId="1035"/>
          <ac:picMkLst>
            <pc:docMk/>
            <pc:sldMk cId="2332937144" sldId="261"/>
            <ac:picMk id="7" creationId="{019DA843-97DF-8E57-7E59-15933FC17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863590" cy="10692130"/>
          </a:xfrm>
          <a:custGeom>
            <a:avLst/>
            <a:gdLst/>
            <a:ahLst/>
            <a:cxnLst/>
            <a:rect l="l" t="t" r="r" b="b"/>
            <a:pathLst>
              <a:path w="5863590" h="10692130">
                <a:moveTo>
                  <a:pt x="5863501" y="0"/>
                </a:moveTo>
                <a:lnTo>
                  <a:pt x="0" y="0"/>
                </a:lnTo>
                <a:lnTo>
                  <a:pt x="0" y="10692003"/>
                </a:lnTo>
                <a:lnTo>
                  <a:pt x="5863501" y="10692003"/>
                </a:lnTo>
                <a:lnTo>
                  <a:pt x="5863501" y="0"/>
                </a:lnTo>
                <a:close/>
              </a:path>
            </a:pathLst>
          </a:custGeom>
          <a:solidFill>
            <a:srgbClr val="55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0004"/>
            <a:ext cx="5863501" cy="8981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46294" y="3"/>
            <a:ext cx="5114290" cy="10692130"/>
          </a:xfrm>
          <a:custGeom>
            <a:avLst/>
            <a:gdLst/>
            <a:ahLst/>
            <a:cxnLst/>
            <a:rect l="l" t="t" r="r" b="b"/>
            <a:pathLst>
              <a:path w="5114290" h="10692130">
                <a:moveTo>
                  <a:pt x="5113705" y="0"/>
                </a:moveTo>
                <a:lnTo>
                  <a:pt x="2544165" y="0"/>
                </a:lnTo>
                <a:lnTo>
                  <a:pt x="0" y="10692003"/>
                </a:lnTo>
                <a:lnTo>
                  <a:pt x="5113705" y="10692003"/>
                </a:lnTo>
                <a:lnTo>
                  <a:pt x="5113705" y="0"/>
                </a:lnTo>
                <a:close/>
              </a:path>
            </a:pathLst>
          </a:custGeom>
          <a:solidFill>
            <a:srgbClr val="192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1787" y="621017"/>
            <a:ext cx="1612900" cy="484505"/>
          </a:xfrm>
          <a:custGeom>
            <a:avLst/>
            <a:gdLst/>
            <a:ahLst/>
            <a:cxnLst/>
            <a:rect l="l" t="t" r="r" b="b"/>
            <a:pathLst>
              <a:path w="1612900" h="484505">
                <a:moveTo>
                  <a:pt x="527824" y="48679"/>
                </a:moveTo>
                <a:lnTo>
                  <a:pt x="395224" y="48679"/>
                </a:lnTo>
                <a:lnTo>
                  <a:pt x="363118" y="189992"/>
                </a:lnTo>
                <a:lnTo>
                  <a:pt x="331000" y="48679"/>
                </a:lnTo>
                <a:lnTo>
                  <a:pt x="196596" y="48679"/>
                </a:lnTo>
                <a:lnTo>
                  <a:pt x="164604" y="189458"/>
                </a:lnTo>
                <a:lnTo>
                  <a:pt x="132613" y="48679"/>
                </a:lnTo>
                <a:lnTo>
                  <a:pt x="0" y="48679"/>
                </a:lnTo>
                <a:lnTo>
                  <a:pt x="87109" y="432015"/>
                </a:lnTo>
                <a:lnTo>
                  <a:pt x="224840" y="432015"/>
                </a:lnTo>
                <a:lnTo>
                  <a:pt x="260223" y="276352"/>
                </a:lnTo>
                <a:lnTo>
                  <a:pt x="295592" y="432015"/>
                </a:lnTo>
                <a:lnTo>
                  <a:pt x="440715" y="432015"/>
                </a:lnTo>
                <a:lnTo>
                  <a:pt x="527824" y="48679"/>
                </a:lnTo>
                <a:close/>
              </a:path>
              <a:path w="1612900" h="484505">
                <a:moveTo>
                  <a:pt x="1063396" y="0"/>
                </a:moveTo>
                <a:lnTo>
                  <a:pt x="576199" y="0"/>
                </a:lnTo>
                <a:lnTo>
                  <a:pt x="464324" y="484136"/>
                </a:lnTo>
                <a:lnTo>
                  <a:pt x="951509" y="484136"/>
                </a:lnTo>
                <a:lnTo>
                  <a:pt x="1063396" y="0"/>
                </a:lnTo>
                <a:close/>
              </a:path>
              <a:path w="1612900" h="484505">
                <a:moveTo>
                  <a:pt x="1267460" y="301104"/>
                </a:moveTo>
                <a:lnTo>
                  <a:pt x="1185849" y="301104"/>
                </a:lnTo>
                <a:lnTo>
                  <a:pt x="1244650" y="48907"/>
                </a:lnTo>
                <a:lnTo>
                  <a:pt x="1087780" y="48907"/>
                </a:lnTo>
                <a:lnTo>
                  <a:pt x="999223" y="432015"/>
                </a:lnTo>
                <a:lnTo>
                  <a:pt x="1237056" y="432015"/>
                </a:lnTo>
                <a:lnTo>
                  <a:pt x="1267460" y="301104"/>
                </a:lnTo>
                <a:close/>
              </a:path>
              <a:path w="1612900" h="484505">
                <a:moveTo>
                  <a:pt x="1612404" y="48907"/>
                </a:moveTo>
                <a:lnTo>
                  <a:pt x="1360665" y="48907"/>
                </a:lnTo>
                <a:lnTo>
                  <a:pt x="1271333" y="432015"/>
                </a:lnTo>
                <a:lnTo>
                  <a:pt x="1427607" y="432015"/>
                </a:lnTo>
                <a:lnTo>
                  <a:pt x="1454734" y="315645"/>
                </a:lnTo>
                <a:lnTo>
                  <a:pt x="1550212" y="315645"/>
                </a:lnTo>
                <a:lnTo>
                  <a:pt x="1575612" y="206552"/>
                </a:lnTo>
                <a:lnTo>
                  <a:pt x="1480350" y="206552"/>
                </a:lnTo>
                <a:lnTo>
                  <a:pt x="1489811" y="165265"/>
                </a:lnTo>
                <a:lnTo>
                  <a:pt x="1585290" y="165265"/>
                </a:lnTo>
                <a:lnTo>
                  <a:pt x="1612404" y="4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76209" y="655570"/>
            <a:ext cx="419100" cy="416559"/>
          </a:xfrm>
          <a:custGeom>
            <a:avLst/>
            <a:gdLst/>
            <a:ahLst/>
            <a:cxnLst/>
            <a:rect l="l" t="t" r="r" b="b"/>
            <a:pathLst>
              <a:path w="419100" h="416559">
                <a:moveTo>
                  <a:pt x="187391" y="0"/>
                </a:moveTo>
                <a:lnTo>
                  <a:pt x="143841" y="9353"/>
                </a:lnTo>
                <a:lnTo>
                  <a:pt x="104171" y="27167"/>
                </a:lnTo>
                <a:lnTo>
                  <a:pt x="69410" y="52420"/>
                </a:lnTo>
                <a:lnTo>
                  <a:pt x="40584" y="84091"/>
                </a:lnTo>
                <a:lnTo>
                  <a:pt x="18722" y="121157"/>
                </a:lnTo>
                <a:lnTo>
                  <a:pt x="4851" y="162598"/>
                </a:lnTo>
                <a:lnTo>
                  <a:pt x="0" y="207392"/>
                </a:lnTo>
                <a:lnTo>
                  <a:pt x="5543" y="255219"/>
                </a:lnTo>
                <a:lnTo>
                  <a:pt x="21332" y="299121"/>
                </a:lnTo>
                <a:lnTo>
                  <a:pt x="46109" y="337848"/>
                </a:lnTo>
                <a:lnTo>
                  <a:pt x="78613" y="370147"/>
                </a:lnTo>
                <a:lnTo>
                  <a:pt x="117585" y="394767"/>
                </a:lnTo>
                <a:lnTo>
                  <a:pt x="161764" y="410456"/>
                </a:lnTo>
                <a:lnTo>
                  <a:pt x="209892" y="415964"/>
                </a:lnTo>
                <a:lnTo>
                  <a:pt x="254968" y="411143"/>
                </a:lnTo>
                <a:lnTo>
                  <a:pt x="296671" y="397361"/>
                </a:lnTo>
                <a:lnTo>
                  <a:pt x="333971" y="375639"/>
                </a:lnTo>
                <a:lnTo>
                  <a:pt x="365842" y="346997"/>
                </a:lnTo>
                <a:lnTo>
                  <a:pt x="391255" y="312457"/>
                </a:lnTo>
                <a:lnTo>
                  <a:pt x="409182" y="273039"/>
                </a:lnTo>
                <a:lnTo>
                  <a:pt x="418594" y="229765"/>
                </a:lnTo>
                <a:lnTo>
                  <a:pt x="418465" y="183656"/>
                </a:lnTo>
                <a:lnTo>
                  <a:pt x="407779" y="137585"/>
                </a:lnTo>
                <a:lnTo>
                  <a:pt x="387252" y="95914"/>
                </a:lnTo>
                <a:lnTo>
                  <a:pt x="358238" y="59988"/>
                </a:lnTo>
                <a:lnTo>
                  <a:pt x="322088" y="31151"/>
                </a:lnTo>
                <a:lnTo>
                  <a:pt x="280156" y="10750"/>
                </a:lnTo>
                <a:lnTo>
                  <a:pt x="233794" y="128"/>
                </a:lnTo>
                <a:lnTo>
                  <a:pt x="187391" y="0"/>
                </a:lnTo>
                <a:close/>
              </a:path>
            </a:pathLst>
          </a:custGeom>
          <a:solidFill>
            <a:srgbClr val="E62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157" y="1630453"/>
            <a:ext cx="4954534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rtina.zott@wolf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A0B385-7CF0-E563-8261-A2B2B3C6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266"/>
            <a:ext cx="7562850" cy="107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D01E1F-9A6F-EDF1-22DE-33244793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"/>
            <a:ext cx="15125700" cy="106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3">
            <a:extLst>
              <a:ext uri="{FF2B5EF4-FFF2-40B4-BE49-F238E27FC236}">
                <a16:creationId xmlns:a16="http://schemas.microsoft.com/office/drawing/2014/main" id="{0D210B98-5AD8-335C-34AB-73C91B6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850900"/>
            <a:ext cx="7772400" cy="806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Anmeldung zum Expertentreff³ RLT und Brandschutz am 03.07.2025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Gasthof Bären, Randersacker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Achtung: Anmeldeadresse muss der Rechnungsanschrift entsprechen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Firma : __________________________________________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Vorname : 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Name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Straße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PLZ, Ort :  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E-Mail: ___________________________________________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Ja, ich nehme gerne an dem Seminar teil und sage hiermit verbindlich zu.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Schade, ich kann den Termin leider nicht wahrnehmen und    </a:t>
            </a: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    würde mich über einen Alternativtermin freuen.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Bitte um Rückantwort per Mail an: </a:t>
            </a:r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  <a:hlinkClick r:id="rId2"/>
              </a:rPr>
              <a:t>martina.zott@wolf.eu</a:t>
            </a:r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Anmeldeschluss: 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19.06.2025</a:t>
            </a:r>
          </a:p>
          <a:p>
            <a:endParaRPr lang="de-DE" altLang="de-DE" sz="800" b="1">
              <a:highlight>
                <a:srgbClr val="FFFF00"/>
              </a:highlight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Veranstaltungsgebühren/Teilnahmebedingungen: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Die Veranstaltungsgebühr beträgt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49,00 € </a:t>
            </a:r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ohne MwSt. inkl. Seminarunterlagen, Kaffeepausen, Essen, Getränke. Die Anmeldung kann bis 14 Tage vor Veranstaltungsbeginn kostenlos storniert werden, danach sowie bei Nichterscheinen wird die volle Gebühr berechnet.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Mit der Anmeldung zeigen Sie sich einverstanden, dass Ihre Adresse an die durchführenden Firmen weitergegeben wird.</a:t>
            </a:r>
          </a:p>
        </p:txBody>
      </p:sp>
      <p:pic>
        <p:nvPicPr>
          <p:cNvPr id="7" name="Grafik 6" descr="Ein Bild, das Grafiken, Grafikdesign, Logo, Schrift enthält.&#10;&#10;Automatisch generierte Beschreibung">
            <a:extLst>
              <a:ext uri="{FF2B5EF4-FFF2-40B4-BE49-F238E27FC236}">
                <a16:creationId xmlns:a16="http://schemas.microsoft.com/office/drawing/2014/main" id="{019DA843-97DF-8E57-7E59-15933FC17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23" y="9156700"/>
            <a:ext cx="3548180" cy="20118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574589-5F07-C92E-AE39-75E52F0F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23" y="9749877"/>
            <a:ext cx="4128727" cy="825500"/>
          </a:xfrm>
          <a:prstGeom prst="rect">
            <a:avLst/>
          </a:prstGeom>
        </p:spPr>
      </p:pic>
      <p:pic>
        <p:nvPicPr>
          <p:cNvPr id="2" name="Grafik 1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805258CF-C535-043D-0BB1-9E509AECB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23" y="9537595"/>
            <a:ext cx="2548725" cy="13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f62421-51ae-4197-8dac-5a5ca7781481" xsi:nil="true"/>
    <lcf76f155ced4ddcb4097134ff3c332f xmlns="8a5e80ad-5101-4801-af87-10b08dadaf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09B4AC6F43DB4FB3065904907D3D5E" ma:contentTypeVersion="15" ma:contentTypeDescription="Create a new document." ma:contentTypeScope="" ma:versionID="b8544d23a2588f9b442e9eaba43ecbb1">
  <xsd:schema xmlns:xsd="http://www.w3.org/2001/XMLSchema" xmlns:xs="http://www.w3.org/2001/XMLSchema" xmlns:p="http://schemas.microsoft.com/office/2006/metadata/properties" xmlns:ns2="8a5e80ad-5101-4801-af87-10b08dadaffa" xmlns:ns3="86f62421-51ae-4197-8dac-5a5ca7781481" targetNamespace="http://schemas.microsoft.com/office/2006/metadata/properties" ma:root="true" ma:fieldsID="29016bdc47fbcbb5aed008953ce133d6" ns2:_="" ns3:_="">
    <xsd:import namespace="8a5e80ad-5101-4801-af87-10b08dadaffa"/>
    <xsd:import namespace="86f62421-51ae-4197-8dac-5a5ca7781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80ad-5101-4801-af87-10b08dada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uogo" ma:internalName="MediaServiceLocation" ma:readOnly="true">
      <xsd:simpleType>
        <xsd:restriction base="dms:Text"/>
      </xsd:simpleType>
    </xsd:element>
    <xsd:element name="MediaLengthInSeconds" ma:index="18" nillable="true" ma:displayName="Durata (secondi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188b07-ff92-4307-922c-83f5d105a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62421-51ae-4197-8dac-5a5ca7781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25c92e-6f62-43b9-ba0c-4a6897b4214e}" ma:internalName="TaxCatchAll" ma:readOnly="false" ma:showField="CatchAllData" ma:web="86f62421-51ae-4197-8dac-5a5ca7781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03F44-DE58-474D-91C3-1CB06FDE964C}">
  <ds:schemaRefs>
    <ds:schemaRef ds:uri="86f62421-51ae-4197-8dac-5a5ca7781481"/>
    <ds:schemaRef ds:uri="8a5e80ad-5101-4801-af87-10b08dadaff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180C1B-E419-4EB9-BCF2-512A061DEC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A57AC-EDF3-4291-996B-35E154323507}">
  <ds:schemaRefs>
    <ds:schemaRef ds:uri="86f62421-51ae-4197-8dac-5a5ca7781481"/>
    <ds:schemaRef ds:uri="8a5e80ad-5101-4801-af87-10b08dada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 zum Expertentreff RLT und Brandschutz Sanierung/Förderung</dc:title>
  <dc:creator>Hanzel, Erwin (WDE U-UTA)</dc:creator>
  <cp:revision>1</cp:revision>
  <dcterms:created xsi:type="dcterms:W3CDTF">2024-05-28T08:22:57Z</dcterms:created>
  <dcterms:modified xsi:type="dcterms:W3CDTF">2024-12-17T12:59:06Z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0x0101002A09B4AC6F43DB4FB3065904907D3D5E</vt:lpwstr>
  </property>
  <property fmtid="{D5CDD505-2E9C-101B-9397-08002B2CF9AE}" pid="7" name="MediaServiceImageTags">
    <vt:lpwstr/>
  </property>
</Properties>
</file>