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9" r:id="rId5"/>
    <p:sldId id="260" r:id="rId6"/>
    <p:sldId id="261" r:id="rId7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6CF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C2CA6-3835-488E-BEF3-CBCD03C04864}" v="21" dt="2024-12-17T10:18:55.02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zel, Erwin (WDE U-UTA)" userId="b174698f-e90d-4415-80b0-4942fa9c90f2" providerId="ADAL" clId="{08D3CB5F-8EAC-4FEF-951E-05601594D8DC}"/>
    <pc:docChg chg="custSel modSld">
      <pc:chgData name="Hanzel, Erwin (WDE U-UTA)" userId="b174698f-e90d-4415-80b0-4942fa9c90f2" providerId="ADAL" clId="{08D3CB5F-8EAC-4FEF-951E-05601594D8DC}" dt="2024-08-13T05:23:08.332" v="199" actId="1035"/>
      <pc:docMkLst>
        <pc:docMk/>
      </pc:docMkLst>
      <pc:sldChg chg="modSp mod">
        <pc:chgData name="Hanzel, Erwin (WDE U-UTA)" userId="b174698f-e90d-4415-80b0-4942fa9c90f2" providerId="ADAL" clId="{08D3CB5F-8EAC-4FEF-951E-05601594D8DC}" dt="2024-08-13T05:23:08.332" v="199" actId="1035"/>
        <pc:sldMkLst>
          <pc:docMk/>
          <pc:sldMk cId="0" sldId="256"/>
        </pc:sldMkLst>
        <pc:spChg chg="mod">
          <ac:chgData name="Hanzel, Erwin (WDE U-UTA)" userId="b174698f-e90d-4415-80b0-4942fa9c90f2" providerId="ADAL" clId="{08D3CB5F-8EAC-4FEF-951E-05601594D8DC}" dt="2024-08-13T05:23:08.332" v="199" actId="1035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2T13:39:11.491" v="41" actId="20577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mod">
        <pc:chgData name="Hanzel, Erwin (WDE U-UTA)" userId="b174698f-e90d-4415-80b0-4942fa9c90f2" providerId="ADAL" clId="{08D3CB5F-8EAC-4FEF-951E-05601594D8DC}" dt="2024-08-13T05:22:40.482" v="198" actId="1038"/>
        <pc:sldMkLst>
          <pc:docMk/>
          <pc:sldMk cId="0" sldId="257"/>
        </pc:sldMkLst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5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6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7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8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9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2T13:40:09.803" v="72" actId="14100"/>
          <ac:spMkLst>
            <pc:docMk/>
            <pc:sldMk cId="0" sldId="257"/>
            <ac:spMk id="13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18:24.543" v="140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0:00.784" v="155" actId="14100"/>
          <ac:spMkLst>
            <pc:docMk/>
            <pc:sldMk cId="0" sldId="257"/>
            <ac:spMk id="16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28" creationId="{42D8A1D2-5A86-9CCD-0F67-7708414CC835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29" creationId="{1BFAC641-11E6-4F9F-B0AB-8E7A1EC9425D}"/>
          </ac:spMkLst>
        </pc:spChg>
        <pc:picChg chg="add mod">
          <ac:chgData name="Hanzel, Erwin (WDE U-UTA)" userId="b174698f-e90d-4415-80b0-4942fa9c90f2" providerId="ADAL" clId="{08D3CB5F-8EAC-4FEF-951E-05601594D8DC}" dt="2024-08-12T14:00:31.115" v="109" actId="1037"/>
          <ac:picMkLst>
            <pc:docMk/>
            <pc:sldMk cId="0" sldId="257"/>
            <ac:picMk id="10" creationId="{BA8CAC4F-6F7D-E34F-1AE8-D223B6218953}"/>
          </ac:picMkLst>
        </pc:picChg>
        <pc:picChg chg="del">
          <ac:chgData name="Hanzel, Erwin (WDE U-UTA)" userId="b174698f-e90d-4415-80b0-4942fa9c90f2" providerId="ADAL" clId="{08D3CB5F-8EAC-4FEF-951E-05601594D8DC}" dt="2024-08-12T13:59:48.081" v="103" actId="478"/>
          <ac:picMkLst>
            <pc:docMk/>
            <pc:sldMk cId="0" sldId="257"/>
            <ac:picMk id="27" creationId="{BE2EFA02-BDC4-07AC-9FC4-1A2D45EF4D41}"/>
          </ac:picMkLst>
        </pc:picChg>
      </pc:sldChg>
      <pc:sldChg chg="addSp delSp modSp mod">
        <pc:chgData name="Hanzel, Erwin (WDE U-UTA)" userId="b174698f-e90d-4415-80b0-4942fa9c90f2" providerId="ADAL" clId="{08D3CB5F-8EAC-4FEF-951E-05601594D8DC}" dt="2024-08-12T14:01:16.466" v="116" actId="1036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08D3CB5F-8EAC-4FEF-951E-05601594D8DC}" dt="2024-08-12T14:01:09.843" v="110" actId="164"/>
          <ac:spMkLst>
            <pc:docMk/>
            <pc:sldMk cId="991423725" sldId="258"/>
            <ac:spMk id="2" creationId="{8EB340D9-95B4-211B-4A43-5586D71488AC}"/>
          </ac:spMkLst>
        </pc:spChg>
        <pc:spChg chg="add del mod">
          <ac:chgData name="Hanzel, Erwin (WDE U-UTA)" userId="b174698f-e90d-4415-80b0-4942fa9c90f2" providerId="ADAL" clId="{08D3CB5F-8EAC-4FEF-951E-05601594D8DC}" dt="2024-08-12T13:38:13.765" v="34" actId="478"/>
          <ac:spMkLst>
            <pc:docMk/>
            <pc:sldMk cId="991423725" sldId="258"/>
            <ac:spMk id="5" creationId="{10F5DC97-4265-5326-03B9-DDC28CFF8BA8}"/>
          </ac:spMkLst>
        </pc:spChg>
        <pc:grpChg chg="add mod">
          <ac:chgData name="Hanzel, Erwin (WDE U-UTA)" userId="b174698f-e90d-4415-80b0-4942fa9c90f2" providerId="ADAL" clId="{08D3CB5F-8EAC-4FEF-951E-05601594D8DC}" dt="2024-08-12T14:01:16.466" v="116" actId="1036"/>
          <ac:grpSpMkLst>
            <pc:docMk/>
            <pc:sldMk cId="991423725" sldId="258"/>
            <ac:grpSpMk id="8" creationId="{F77200FD-F0E4-15D6-2933-1BFD0A1E9D76}"/>
          </ac:grpSpMkLst>
        </pc:grpChg>
        <pc:picChg chg="add mod ord">
          <ac:chgData name="Hanzel, Erwin (WDE U-UTA)" userId="b174698f-e90d-4415-80b0-4942fa9c90f2" providerId="ADAL" clId="{08D3CB5F-8EAC-4FEF-951E-05601594D8DC}" dt="2024-08-12T14:01:09.843" v="110" actId="164"/>
          <ac:picMkLst>
            <pc:docMk/>
            <pc:sldMk cId="991423725" sldId="258"/>
            <ac:picMk id="4" creationId="{87E1505F-439C-DA28-A065-B6E3B2E4CE9D}"/>
          </ac:picMkLst>
        </pc:picChg>
        <pc:picChg chg="add mod">
          <ac:chgData name="Hanzel, Erwin (WDE U-UTA)" userId="b174698f-e90d-4415-80b0-4942fa9c90f2" providerId="ADAL" clId="{08D3CB5F-8EAC-4FEF-951E-05601594D8DC}" dt="2024-08-12T13:59:43.771" v="102" actId="1076"/>
          <ac:picMkLst>
            <pc:docMk/>
            <pc:sldMk cId="991423725" sldId="258"/>
            <ac:picMk id="7" creationId="{019DA843-97DF-8E57-7E59-15933FC171EA}"/>
          </ac:picMkLst>
        </pc:picChg>
        <pc:picChg chg="del">
          <ac:chgData name="Hanzel, Erwin (WDE U-UTA)" userId="b174698f-e90d-4415-80b0-4942fa9c90f2" providerId="ADAL" clId="{08D3CB5F-8EAC-4FEF-951E-05601594D8DC}" dt="2024-08-12T13:59:31.537" v="101" actId="478"/>
          <ac:picMkLst>
            <pc:docMk/>
            <pc:sldMk cId="991423725" sldId="258"/>
            <ac:picMk id="25" creationId="{3FF4B59B-0ED6-F34A-57DD-1953871053B7}"/>
          </ac:picMkLst>
        </pc:picChg>
        <pc:picChg chg="del">
          <ac:chgData name="Hanzel, Erwin (WDE U-UTA)" userId="b174698f-e90d-4415-80b0-4942fa9c90f2" providerId="ADAL" clId="{08D3CB5F-8EAC-4FEF-951E-05601594D8DC}" dt="2024-08-12T13:29:48.557" v="0" actId="478"/>
          <ac:picMkLst>
            <pc:docMk/>
            <pc:sldMk cId="991423725" sldId="258"/>
            <ac:picMk id="26" creationId="{00000000-0000-0000-0000-000000000000}"/>
          </ac:picMkLst>
        </pc:picChg>
        <pc:picChg chg="add del mod">
          <ac:chgData name="Hanzel, Erwin (WDE U-UTA)" userId="b174698f-e90d-4415-80b0-4942fa9c90f2" providerId="ADAL" clId="{08D3CB5F-8EAC-4FEF-951E-05601594D8DC}" dt="2024-08-12T13:37:06.800" v="20" actId="478"/>
          <ac:picMkLst>
            <pc:docMk/>
            <pc:sldMk cId="991423725" sldId="258"/>
            <ac:picMk id="1026" creationId="{C03C8885-EDD4-D7E2-AE29-769691D54A66}"/>
          </ac:picMkLst>
        </pc:picChg>
      </pc:sldChg>
    </pc:docChg>
  </pc:docChgLst>
  <pc:docChgLst>
    <pc:chgData name="Hanzel, Erwin (WDE U-UTA)" userId="b174698f-e90d-4415-80b0-4942fa9c90f2" providerId="ADAL" clId="{BF59889C-1A1B-44E9-B8F1-939EB4A7FE03}"/>
    <pc:docChg chg="undo custSel modSld">
      <pc:chgData name="Hanzel, Erwin (WDE U-UTA)" userId="b174698f-e90d-4415-80b0-4942fa9c90f2" providerId="ADAL" clId="{BF59889C-1A1B-44E9-B8F1-939EB4A7FE03}" dt="2024-11-29T11:41:40.030" v="2159" actId="1035"/>
      <pc:docMkLst>
        <pc:docMk/>
      </pc:docMkLst>
      <pc:sldChg chg="addSp delSp modSp mod">
        <pc:chgData name="Hanzel, Erwin (WDE U-UTA)" userId="b174698f-e90d-4415-80b0-4942fa9c90f2" providerId="ADAL" clId="{BF59889C-1A1B-44E9-B8F1-939EB4A7FE03}" dt="2024-11-29T11:41:32.401" v="2156" actId="1076"/>
        <pc:sldMkLst>
          <pc:docMk/>
          <pc:sldMk cId="0" sldId="256"/>
        </pc:sldMkLst>
        <pc:spChg chg="mod">
          <ac:chgData name="Hanzel, Erwin (WDE U-UTA)" userId="b174698f-e90d-4415-80b0-4942fa9c90f2" providerId="ADAL" clId="{BF59889C-1A1B-44E9-B8F1-939EB4A7FE03}" dt="2024-11-29T10:08:29.194" v="403" actId="404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09:59:32.016" v="74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09:59:58.404" v="139" actId="20577"/>
          <ac:spMkLst>
            <pc:docMk/>
            <pc:sldMk cId="0" sldId="256"/>
            <ac:spMk id="4" creationId="{00000000-0000-0000-0000-000000000000}"/>
          </ac:spMkLst>
        </pc:spChg>
        <pc:picChg chg="add mod">
          <ac:chgData name="Hanzel, Erwin (WDE U-UTA)" userId="b174698f-e90d-4415-80b0-4942fa9c90f2" providerId="ADAL" clId="{BF59889C-1A1B-44E9-B8F1-939EB4A7FE03}" dt="2024-11-29T11:41:32.401" v="2156" actId="1076"/>
          <ac:picMkLst>
            <pc:docMk/>
            <pc:sldMk cId="0" sldId="256"/>
            <ac:picMk id="5" creationId="{5B58A5A0-4DC1-06F5-4C5A-E130EBDFCF6F}"/>
          </ac:picMkLst>
        </pc:picChg>
        <pc:picChg chg="add mod">
          <ac:chgData name="Hanzel, Erwin (WDE U-UTA)" userId="b174698f-e90d-4415-80b0-4942fa9c90f2" providerId="ADAL" clId="{BF59889C-1A1B-44E9-B8F1-939EB4A7FE03}" dt="2024-11-29T09:58:39.453" v="58" actId="1076"/>
          <ac:picMkLst>
            <pc:docMk/>
            <pc:sldMk cId="0" sldId="256"/>
            <ac:picMk id="6" creationId="{96CB2832-C6EB-B310-94BA-1FEED80BC743}"/>
          </ac:picMkLst>
        </pc:picChg>
        <pc:picChg chg="del mod">
          <ac:chgData name="Hanzel, Erwin (WDE U-UTA)" userId="b174698f-e90d-4415-80b0-4942fa9c90f2" providerId="ADAL" clId="{BF59889C-1A1B-44E9-B8F1-939EB4A7FE03}" dt="2024-11-29T11:41:25.216" v="2154" actId="478"/>
          <ac:picMkLst>
            <pc:docMk/>
            <pc:sldMk cId="0" sldId="256"/>
            <ac:picMk id="12" creationId="{6F470E74-0471-BBA7-8318-C8A99AC26835}"/>
          </ac:picMkLst>
        </pc:picChg>
        <pc:picChg chg="del">
          <ac:chgData name="Hanzel, Erwin (WDE U-UTA)" userId="b174698f-e90d-4415-80b0-4942fa9c90f2" providerId="ADAL" clId="{BF59889C-1A1B-44E9-B8F1-939EB4A7FE03}" dt="2024-11-29T09:53:16.745" v="0" actId="478"/>
          <ac:picMkLst>
            <pc:docMk/>
            <pc:sldMk cId="0" sldId="256"/>
            <ac:picMk id="13" creationId="{B50D01A8-1F35-ECC7-9BF3-842B2C4687C2}"/>
          </ac:picMkLst>
        </pc:picChg>
      </pc:sldChg>
      <pc:sldChg chg="addSp delSp modSp mod">
        <pc:chgData name="Hanzel, Erwin (WDE U-UTA)" userId="b174698f-e90d-4415-80b0-4942fa9c90f2" providerId="ADAL" clId="{BF59889C-1A1B-44E9-B8F1-939EB4A7FE03}" dt="2024-11-29T11:41:11.482" v="2153" actId="1037"/>
        <pc:sldMkLst>
          <pc:docMk/>
          <pc:sldMk cId="0" sldId="257"/>
        </pc:sldMkLst>
        <pc:spChg chg="mod">
          <ac:chgData name="Hanzel, Erwin (WDE U-UTA)" userId="b174698f-e90d-4415-80b0-4942fa9c90f2" providerId="ADAL" clId="{BF59889C-1A1B-44E9-B8F1-939EB4A7FE03}" dt="2024-11-29T10:01:29.321" v="201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1:38:00.623" v="2038" actId="20577"/>
          <ac:spMkLst>
            <pc:docMk/>
            <pc:sldMk cId="0" sldId="257"/>
            <ac:spMk id="5" creationId="{00000000-0000-0000-0000-000000000000}"/>
          </ac:spMkLst>
        </pc:spChg>
        <pc:spChg chg="del">
          <ac:chgData name="Hanzel, Erwin (WDE U-UTA)" userId="b174698f-e90d-4415-80b0-4942fa9c90f2" providerId="ADAL" clId="{BF59889C-1A1B-44E9-B8F1-939EB4A7FE03}" dt="2024-11-29T10:05:50.632" v="283" actId="478"/>
          <ac:spMkLst>
            <pc:docMk/>
            <pc:sldMk cId="0" sldId="257"/>
            <ac:spMk id="6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02:39.133" v="2035" actId="20577"/>
          <ac:spMkLst>
            <pc:docMk/>
            <pc:sldMk cId="0" sldId="257"/>
            <ac:spMk id="6" creationId="{77ADFCF1-6A81-08B7-5279-33173D679B32}"/>
          </ac:spMkLst>
        </pc:spChg>
        <pc:spChg chg="del">
          <ac:chgData name="Hanzel, Erwin (WDE U-UTA)" userId="b174698f-e90d-4415-80b0-4942fa9c90f2" providerId="ADAL" clId="{BF59889C-1A1B-44E9-B8F1-939EB4A7FE03}" dt="2024-11-29T10:05:55.208" v="286" actId="478"/>
          <ac:spMkLst>
            <pc:docMk/>
            <pc:sldMk cId="0" sldId="257"/>
            <ac:spMk id="7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40:26.434" v="2139" actId="1037"/>
          <ac:spMkLst>
            <pc:docMk/>
            <pc:sldMk cId="0" sldId="257"/>
            <ac:spMk id="7" creationId="{5478BB7F-8354-C83A-85DA-1B29183E9E48}"/>
          </ac:spMkLst>
        </pc:spChg>
        <pc:spChg chg="del">
          <ac:chgData name="Hanzel, Erwin (WDE U-UTA)" userId="b174698f-e90d-4415-80b0-4942fa9c90f2" providerId="ADAL" clId="{BF59889C-1A1B-44E9-B8F1-939EB4A7FE03}" dt="2024-11-29T10:05:52.463" v="284" actId="478"/>
          <ac:spMkLst>
            <pc:docMk/>
            <pc:sldMk cId="0" sldId="257"/>
            <ac:spMk id="8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40:34.827" v="2142" actId="6549"/>
          <ac:spMkLst>
            <pc:docMk/>
            <pc:sldMk cId="0" sldId="257"/>
            <ac:spMk id="8" creationId="{A6F6CC93-B7D8-28B1-C349-EDF421FE0EDF}"/>
          </ac:spMkLst>
        </pc:spChg>
        <pc:spChg chg="del mod">
          <ac:chgData name="Hanzel, Erwin (WDE U-UTA)" userId="b174698f-e90d-4415-80b0-4942fa9c90f2" providerId="ADAL" clId="{BF59889C-1A1B-44E9-B8F1-939EB4A7FE03}" dt="2024-11-29T10:05:45.095" v="282" actId="478"/>
          <ac:spMkLst>
            <pc:docMk/>
            <pc:sldMk cId="0" sldId="257"/>
            <ac:spMk id="9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0:00:44.094" v="167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0:01:12.339" v="184" actId="20577"/>
          <ac:spMkLst>
            <pc:docMk/>
            <pc:sldMk cId="0" sldId="257"/>
            <ac:spMk id="16" creationId="{00000000-0000-0000-0000-000000000000}"/>
          </ac:spMkLst>
        </pc:spChg>
        <pc:spChg chg="del">
          <ac:chgData name="Hanzel, Erwin (WDE U-UTA)" userId="b174698f-e90d-4415-80b0-4942fa9c90f2" providerId="ADAL" clId="{BF59889C-1A1B-44E9-B8F1-939EB4A7FE03}" dt="2024-11-29T10:05:54.129" v="285" actId="478"/>
          <ac:spMkLst>
            <pc:docMk/>
            <pc:sldMk cId="0" sldId="257"/>
            <ac:spMk id="28" creationId="{42D8A1D2-5A86-9CCD-0F67-7708414CC835}"/>
          </ac:spMkLst>
        </pc:spChg>
        <pc:spChg chg="del mod">
          <ac:chgData name="Hanzel, Erwin (WDE U-UTA)" userId="b174698f-e90d-4415-80b0-4942fa9c90f2" providerId="ADAL" clId="{BF59889C-1A1B-44E9-B8F1-939EB4A7FE03}" dt="2024-11-29T10:15:45.166" v="504" actId="478"/>
          <ac:spMkLst>
            <pc:docMk/>
            <pc:sldMk cId="0" sldId="257"/>
            <ac:spMk id="29" creationId="{1BFAC641-11E6-4F9F-B0AB-8E7A1EC9425D}"/>
          </ac:spMkLst>
        </pc:spChg>
        <pc:picChg chg="add mod">
          <ac:chgData name="Hanzel, Erwin (WDE U-UTA)" userId="b174698f-e90d-4415-80b0-4942fa9c90f2" providerId="ADAL" clId="{BF59889C-1A1B-44E9-B8F1-939EB4A7FE03}" dt="2024-11-29T09:58:19.580" v="55" actId="1076"/>
          <ac:picMkLst>
            <pc:docMk/>
            <pc:sldMk cId="0" sldId="257"/>
            <ac:picMk id="4" creationId="{48D532A8-2958-0437-9E72-B24886C7B05B}"/>
          </ac:picMkLst>
        </pc:picChg>
        <pc:picChg chg="add mod">
          <ac:chgData name="Hanzel, Erwin (WDE U-UTA)" userId="b174698f-e90d-4415-80b0-4942fa9c90f2" providerId="ADAL" clId="{BF59889C-1A1B-44E9-B8F1-939EB4A7FE03}" dt="2024-11-29T11:41:11.482" v="2153" actId="1037"/>
          <ac:picMkLst>
            <pc:docMk/>
            <pc:sldMk cId="0" sldId="257"/>
            <ac:picMk id="11" creationId="{F8926F8F-D9D2-3BA4-61C6-FD32E88D2699}"/>
          </ac:picMkLst>
        </pc:picChg>
        <pc:picChg chg="del mod">
          <ac:chgData name="Hanzel, Erwin (WDE U-UTA)" userId="b174698f-e90d-4415-80b0-4942fa9c90f2" providerId="ADAL" clId="{BF59889C-1A1B-44E9-B8F1-939EB4A7FE03}" dt="2024-11-29T11:40:49.632" v="2144" actId="478"/>
          <ac:picMkLst>
            <pc:docMk/>
            <pc:sldMk cId="0" sldId="257"/>
            <ac:picMk id="22" creationId="{10B01AD0-D4EC-30A2-D6E8-20760BC997A6}"/>
          </ac:picMkLst>
        </pc:picChg>
        <pc:picChg chg="del">
          <ac:chgData name="Hanzel, Erwin (WDE U-UTA)" userId="b174698f-e90d-4415-80b0-4942fa9c90f2" providerId="ADAL" clId="{BF59889C-1A1B-44E9-B8F1-939EB4A7FE03}" dt="2024-11-29T09:56:04.809" v="13" actId="478"/>
          <ac:picMkLst>
            <pc:docMk/>
            <pc:sldMk cId="0" sldId="257"/>
            <ac:picMk id="23" creationId="{747E8DDA-6374-5627-3EE7-186BE108C7E6}"/>
          </ac:picMkLst>
        </pc:picChg>
        <pc:picChg chg="add mod">
          <ac:chgData name="Hanzel, Erwin (WDE U-UTA)" userId="b174698f-e90d-4415-80b0-4942fa9c90f2" providerId="ADAL" clId="{BF59889C-1A1B-44E9-B8F1-939EB4A7FE03}" dt="2024-11-29T10:02:42.365" v="205" actId="1076"/>
          <ac:picMkLst>
            <pc:docMk/>
            <pc:sldMk cId="0" sldId="257"/>
            <ac:picMk id="1026" creationId="{7066BB56-A734-A6B8-1145-41959E3DC709}"/>
          </ac:picMkLst>
        </pc:picChg>
        <pc:picChg chg="del">
          <ac:chgData name="Hanzel, Erwin (WDE U-UTA)" userId="b174698f-e90d-4415-80b0-4942fa9c90f2" providerId="ADAL" clId="{BF59889C-1A1B-44E9-B8F1-939EB4A7FE03}" dt="2024-11-29T10:02:33.382" v="202" actId="478"/>
          <ac:picMkLst>
            <pc:docMk/>
            <pc:sldMk cId="0" sldId="257"/>
            <ac:picMk id="2050" creationId="{D8FF130D-99DB-6EAA-0809-0A4E66C0F388}"/>
          </ac:picMkLst>
        </pc:picChg>
      </pc:sldChg>
      <pc:sldChg chg="addSp delSp modSp mod">
        <pc:chgData name="Hanzel, Erwin (WDE U-UTA)" userId="b174698f-e90d-4415-80b0-4942fa9c90f2" providerId="ADAL" clId="{BF59889C-1A1B-44E9-B8F1-939EB4A7FE03}" dt="2024-11-29T11:41:40.030" v="2159" actId="1035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BF59889C-1A1B-44E9-B8F1-939EB4A7FE03}" dt="2024-11-29T10:56:16.392" v="2027" actId="14100"/>
          <ac:spMkLst>
            <pc:docMk/>
            <pc:sldMk cId="991423725" sldId="258"/>
            <ac:spMk id="5" creationId="{B5D428C2-04D0-5B82-36E0-583495AF73C7}"/>
          </ac:spMkLst>
        </pc:spChg>
        <pc:spChg chg="mod">
          <ac:chgData name="Hanzel, Erwin (WDE U-UTA)" userId="b174698f-e90d-4415-80b0-4942fa9c90f2" providerId="ADAL" clId="{BF59889C-1A1B-44E9-B8F1-939EB4A7FE03}" dt="2024-11-29T10:55:15.637" v="1967" actId="14100"/>
          <ac:spMkLst>
            <pc:docMk/>
            <pc:sldMk cId="991423725" sldId="258"/>
            <ac:spMk id="22" creationId="{0D210B98-5AD8-335C-34AB-73C91B6FBC51}"/>
          </ac:spMkLst>
        </pc:spChg>
        <pc:grpChg chg="del">
          <ac:chgData name="Hanzel, Erwin (WDE U-UTA)" userId="b174698f-e90d-4415-80b0-4942fa9c90f2" providerId="ADAL" clId="{BF59889C-1A1B-44E9-B8F1-939EB4A7FE03}" dt="2024-11-29T10:03:31.551" v="206" actId="478"/>
          <ac:grpSpMkLst>
            <pc:docMk/>
            <pc:sldMk cId="991423725" sldId="258"/>
            <ac:grpSpMk id="8" creationId="{F77200FD-F0E4-15D6-2933-1BFD0A1E9D76}"/>
          </ac:grpSpMkLst>
        </pc:grpChg>
        <pc:picChg chg="add mod">
          <ac:chgData name="Hanzel, Erwin (WDE U-UTA)" userId="b174698f-e90d-4415-80b0-4942fa9c90f2" providerId="ADAL" clId="{BF59889C-1A1B-44E9-B8F1-939EB4A7FE03}" dt="2024-11-29T11:41:40.030" v="2159" actId="1035"/>
          <ac:picMkLst>
            <pc:docMk/>
            <pc:sldMk cId="991423725" sldId="258"/>
            <ac:picMk id="2" creationId="{805258CF-C535-043D-0BB1-9E509AECB5FE}"/>
          </ac:picMkLst>
        </pc:picChg>
        <pc:picChg chg="add mod">
          <ac:chgData name="Hanzel, Erwin (WDE U-UTA)" userId="b174698f-e90d-4415-80b0-4942fa9c90f2" providerId="ADAL" clId="{BF59889C-1A1B-44E9-B8F1-939EB4A7FE03}" dt="2024-11-29T09:57:59.946" v="52" actId="1076"/>
          <ac:picMkLst>
            <pc:docMk/>
            <pc:sldMk cId="991423725" sldId="258"/>
            <ac:picMk id="3" creationId="{0F574589-5F07-C92E-AE39-75E52F0F6B31}"/>
          </ac:picMkLst>
        </pc:picChg>
        <pc:picChg chg="del mod">
          <ac:chgData name="Hanzel, Erwin (WDE U-UTA)" userId="b174698f-e90d-4415-80b0-4942fa9c90f2" providerId="ADAL" clId="{BF59889C-1A1B-44E9-B8F1-939EB4A7FE03}" dt="2024-11-29T11:41:35.658" v="2157" actId="478"/>
          <ac:picMkLst>
            <pc:docMk/>
            <pc:sldMk cId="991423725" sldId="258"/>
            <ac:picMk id="23" creationId="{495A8782-4DBC-60BD-EF87-EFA13B5B5192}"/>
          </ac:picMkLst>
        </pc:picChg>
        <pc:picChg chg="del">
          <ac:chgData name="Hanzel, Erwin (WDE U-UTA)" userId="b174698f-e90d-4415-80b0-4942fa9c90f2" providerId="ADAL" clId="{BF59889C-1A1B-44E9-B8F1-939EB4A7FE03}" dt="2024-11-29T09:56:26.680" v="47" actId="478"/>
          <ac:picMkLst>
            <pc:docMk/>
            <pc:sldMk cId="991423725" sldId="258"/>
            <ac:picMk id="24" creationId="{CE19830F-6EFA-7C5B-E1DA-4679A181B0B4}"/>
          </ac:picMkLst>
        </pc:picChg>
        <pc:picChg chg="add mod">
          <ac:chgData name="Hanzel, Erwin (WDE U-UTA)" userId="b174698f-e90d-4415-80b0-4942fa9c90f2" providerId="ADAL" clId="{BF59889C-1A1B-44E9-B8F1-939EB4A7FE03}" dt="2024-11-29T10:03:35.543" v="208" actId="1076"/>
          <ac:picMkLst>
            <pc:docMk/>
            <pc:sldMk cId="991423725" sldId="258"/>
            <ac:picMk id="2050" creationId="{2646011A-1E46-993A-EBC5-B78CF5C62560}"/>
          </ac:picMkLst>
        </pc:picChg>
      </pc:sldChg>
    </pc:docChg>
  </pc:docChgLst>
  <pc:docChgLst>
    <pc:chgData name="Hanzel, Erwin (WDE U-UTA)" userId="b174698f-e90d-4415-80b0-4942fa9c90f2" providerId="ADAL" clId="{381C2CA6-3835-488E-BEF3-CBCD03C04864}"/>
    <pc:docChg chg="undo custSel addSld delSld modSld">
      <pc:chgData name="Hanzel, Erwin (WDE U-UTA)" userId="b174698f-e90d-4415-80b0-4942fa9c90f2" providerId="ADAL" clId="{381C2CA6-3835-488E-BEF3-CBCD03C04864}" dt="2024-12-17T10:19:02.005" v="572" actId="729"/>
      <pc:docMkLst>
        <pc:docMk/>
      </pc:docMkLst>
      <pc:sldChg chg="addSp delSp modSp mod modShow">
        <pc:chgData name="Hanzel, Erwin (WDE U-UTA)" userId="b174698f-e90d-4415-80b0-4942fa9c90f2" providerId="ADAL" clId="{381C2CA6-3835-488E-BEF3-CBCD03C04864}" dt="2024-12-17T10:19:02.005" v="572" actId="729"/>
        <pc:sldMkLst>
          <pc:docMk/>
          <pc:sldMk cId="0" sldId="256"/>
        </pc:sldMkLst>
        <pc:spChg chg="mod">
          <ac:chgData name="Hanzel, Erwin (WDE U-UTA)" userId="b174698f-e90d-4415-80b0-4942fa9c90f2" providerId="ADAL" clId="{381C2CA6-3835-488E-BEF3-CBCD03C04864}" dt="2024-12-17T10:13:37.096" v="331" actId="2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381C2CA6-3835-488E-BEF3-CBCD03C04864}" dt="2024-12-17T10:12:17.350" v="301" actId="1035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381C2CA6-3835-488E-BEF3-CBCD03C04864}" dt="2024-12-16T13:07:21.291" v="119" actId="20577"/>
          <ac:spMkLst>
            <pc:docMk/>
            <pc:sldMk cId="0" sldId="256"/>
            <ac:spMk id="4" creationId="{00000000-0000-0000-0000-000000000000}"/>
          </ac:spMkLst>
        </pc:spChg>
        <pc:spChg chg="del">
          <ac:chgData name="Hanzel, Erwin (WDE U-UTA)" userId="b174698f-e90d-4415-80b0-4942fa9c90f2" providerId="ADAL" clId="{381C2CA6-3835-488E-BEF3-CBCD03C04864}" dt="2024-12-17T10:11:30.239" v="284" actId="478"/>
          <ac:spMkLst>
            <pc:docMk/>
            <pc:sldMk cId="0" sldId="256"/>
            <ac:spMk id="7" creationId="{BBCEB637-A3E8-8183-AAA2-6FAE3A4CB385}"/>
          </ac:spMkLst>
        </pc:spChg>
        <pc:picChg chg="add del">
          <ac:chgData name="Hanzel, Erwin (WDE U-UTA)" userId="b174698f-e90d-4415-80b0-4942fa9c90f2" providerId="ADAL" clId="{381C2CA6-3835-488E-BEF3-CBCD03C04864}" dt="2024-12-17T10:13:59.929" v="333" actId="21"/>
          <ac:picMkLst>
            <pc:docMk/>
            <pc:sldMk cId="0" sldId="256"/>
            <ac:picMk id="9" creationId="{5E2FA555-6256-A82F-4C1B-C1BDFEC2D12E}"/>
          </ac:picMkLst>
        </pc:picChg>
      </pc:sldChg>
      <pc:sldChg chg="addSp delSp modSp mod modShow">
        <pc:chgData name="Hanzel, Erwin (WDE U-UTA)" userId="b174698f-e90d-4415-80b0-4942fa9c90f2" providerId="ADAL" clId="{381C2CA6-3835-488E-BEF3-CBCD03C04864}" dt="2024-12-17T10:19:02.005" v="572" actId="729"/>
        <pc:sldMkLst>
          <pc:docMk/>
          <pc:sldMk cId="0" sldId="257"/>
        </pc:sldMkLst>
        <pc:spChg chg="mod">
          <ac:chgData name="Hanzel, Erwin (WDE U-UTA)" userId="b174698f-e90d-4415-80b0-4942fa9c90f2" providerId="ADAL" clId="{381C2CA6-3835-488E-BEF3-CBCD03C04864}" dt="2024-12-17T10:15:03.063" v="341" actId="1037"/>
          <ac:spMkLst>
            <pc:docMk/>
            <pc:sldMk cId="0" sldId="257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381C2CA6-3835-488E-BEF3-CBCD03C04864}" dt="2024-12-17T10:15:03.063" v="341" actId="1037"/>
          <ac:spMkLst>
            <pc:docMk/>
            <pc:sldMk cId="0" sldId="257"/>
            <ac:spMk id="5" creationId="{00000000-0000-0000-0000-000000000000}"/>
          </ac:spMkLst>
        </pc:spChg>
        <pc:spChg chg="del ord">
          <ac:chgData name="Hanzel, Erwin (WDE U-UTA)" userId="b174698f-e90d-4415-80b0-4942fa9c90f2" providerId="ADAL" clId="{381C2CA6-3835-488E-BEF3-CBCD03C04864}" dt="2024-12-17T10:14:35.476" v="338" actId="478"/>
          <ac:spMkLst>
            <pc:docMk/>
            <pc:sldMk cId="0" sldId="257"/>
            <ac:spMk id="6" creationId="{7225A99E-B6BB-F5EA-D785-7C160FF72FD7}"/>
          </ac:spMkLst>
        </pc:spChg>
        <pc:spChg chg="mod">
          <ac:chgData name="Hanzel, Erwin (WDE U-UTA)" userId="b174698f-e90d-4415-80b0-4942fa9c90f2" providerId="ADAL" clId="{381C2CA6-3835-488E-BEF3-CBCD03C04864}" dt="2024-12-17T10:15:03.063" v="341" actId="1037"/>
          <ac:spMkLst>
            <pc:docMk/>
            <pc:sldMk cId="0" sldId="257"/>
            <ac:spMk id="7" creationId="{5478BB7F-8354-C83A-85DA-1B29183E9E48}"/>
          </ac:spMkLst>
        </pc:spChg>
        <pc:spChg chg="mod">
          <ac:chgData name="Hanzel, Erwin (WDE U-UTA)" userId="b174698f-e90d-4415-80b0-4942fa9c90f2" providerId="ADAL" clId="{381C2CA6-3835-488E-BEF3-CBCD03C04864}" dt="2024-12-16T13:08:18.717" v="200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381C2CA6-3835-488E-BEF3-CBCD03C04864}" dt="2024-12-16T13:07:39.995" v="126" actId="20577"/>
          <ac:spMkLst>
            <pc:docMk/>
            <pc:sldMk cId="0" sldId="257"/>
            <ac:spMk id="16" creationId="{00000000-0000-0000-0000-000000000000}"/>
          </ac:spMkLst>
        </pc:spChg>
        <pc:spChg chg="add mod">
          <ac:chgData name="Hanzel, Erwin (WDE U-UTA)" userId="b174698f-e90d-4415-80b0-4942fa9c90f2" providerId="ADAL" clId="{381C2CA6-3835-488E-BEF3-CBCD03C04864}" dt="2024-12-16T13:24:21.828" v="262" actId="164"/>
          <ac:spMkLst>
            <pc:docMk/>
            <pc:sldMk cId="0" sldId="257"/>
            <ac:spMk id="17" creationId="{987729E9-2CCA-EC01-F68E-434AB0323619}"/>
          </ac:spMkLst>
        </pc:spChg>
        <pc:grpChg chg="add mod">
          <ac:chgData name="Hanzel, Erwin (WDE U-UTA)" userId="b174698f-e90d-4415-80b0-4942fa9c90f2" providerId="ADAL" clId="{381C2CA6-3835-488E-BEF3-CBCD03C04864}" dt="2024-12-17T10:15:23.582" v="343" actId="14100"/>
          <ac:grpSpMkLst>
            <pc:docMk/>
            <pc:sldMk cId="0" sldId="257"/>
            <ac:grpSpMk id="18" creationId="{DC89BF53-7B50-6D8A-0AC4-64618E914DF5}"/>
          </ac:grpSpMkLst>
        </pc:grpChg>
        <pc:graphicFrameChg chg="add del mod">
          <ac:chgData name="Hanzel, Erwin (WDE U-UTA)" userId="b174698f-e90d-4415-80b0-4942fa9c90f2" providerId="ADAL" clId="{381C2CA6-3835-488E-BEF3-CBCD03C04864}" dt="2024-12-16T13:08:59.847" v="202" actId="478"/>
          <ac:graphicFrameMkLst>
            <pc:docMk/>
            <pc:sldMk cId="0" sldId="257"/>
            <ac:graphicFrameMk id="9" creationId="{33EDB500-70C5-251B-29A1-B9931659C5F5}"/>
          </ac:graphicFrameMkLst>
        </pc:graphicFrameChg>
        <pc:graphicFrameChg chg="add del mod">
          <ac:chgData name="Hanzel, Erwin (WDE U-UTA)" userId="b174698f-e90d-4415-80b0-4942fa9c90f2" providerId="ADAL" clId="{381C2CA6-3835-488E-BEF3-CBCD03C04864}" dt="2024-12-16T13:09:22.649" v="204" actId="478"/>
          <ac:graphicFrameMkLst>
            <pc:docMk/>
            <pc:sldMk cId="0" sldId="257"/>
            <ac:graphicFrameMk id="17" creationId="{99B2E6D0-CF4B-871B-1ED1-44426CC3289B}"/>
          </ac:graphicFrameMkLst>
        </pc:graphicFrameChg>
        <pc:picChg chg="add mod">
          <ac:chgData name="Hanzel, Erwin (WDE U-UTA)" userId="b174698f-e90d-4415-80b0-4942fa9c90f2" providerId="ADAL" clId="{381C2CA6-3835-488E-BEF3-CBCD03C04864}" dt="2024-12-16T13:24:21.828" v="262" actId="164"/>
          <ac:picMkLst>
            <pc:docMk/>
            <pc:sldMk cId="0" sldId="257"/>
            <ac:picMk id="12" creationId="{47E4A81D-8041-996D-ECC1-D42336D389D4}"/>
          </ac:picMkLst>
        </pc:picChg>
        <pc:picChg chg="del">
          <ac:chgData name="Hanzel, Erwin (WDE U-UTA)" userId="b174698f-e90d-4415-80b0-4942fa9c90f2" providerId="ADAL" clId="{381C2CA6-3835-488E-BEF3-CBCD03C04864}" dt="2024-12-16T13:09:41.964" v="205" actId="478"/>
          <ac:picMkLst>
            <pc:docMk/>
            <pc:sldMk cId="0" sldId="257"/>
            <ac:picMk id="12" creationId="{CC8C3792-5C51-3A86-60B4-3D29622C9638}"/>
          </ac:picMkLst>
        </pc:picChg>
        <pc:picChg chg="add del mod">
          <ac:chgData name="Hanzel, Erwin (WDE U-UTA)" userId="b174698f-e90d-4415-80b0-4942fa9c90f2" providerId="ADAL" clId="{381C2CA6-3835-488E-BEF3-CBCD03C04864}" dt="2024-12-16T13:24:32.331" v="263" actId="478"/>
          <ac:picMkLst>
            <pc:docMk/>
            <pc:sldMk cId="0" sldId="257"/>
            <ac:picMk id="19" creationId="{766CC1C0-FC4C-81E5-E342-D8CAC2244FF8}"/>
          </ac:picMkLst>
        </pc:picChg>
        <pc:picChg chg="add del mod">
          <ac:chgData name="Hanzel, Erwin (WDE U-UTA)" userId="b174698f-e90d-4415-80b0-4942fa9c90f2" providerId="ADAL" clId="{381C2CA6-3835-488E-BEF3-CBCD03C04864}" dt="2024-12-16T13:23:01.820" v="248" actId="478"/>
          <ac:picMkLst>
            <pc:docMk/>
            <pc:sldMk cId="0" sldId="257"/>
            <ac:picMk id="1026" creationId="{19257353-2051-ACE9-969A-ECA8C533742C}"/>
          </ac:picMkLst>
        </pc:picChg>
      </pc:sldChg>
      <pc:sldChg chg="addSp delSp modSp mod modShow">
        <pc:chgData name="Hanzel, Erwin (WDE U-UTA)" userId="b174698f-e90d-4415-80b0-4942fa9c90f2" providerId="ADAL" clId="{381C2CA6-3835-488E-BEF3-CBCD03C04864}" dt="2024-12-17T10:19:02.005" v="572" actId="729"/>
        <pc:sldMkLst>
          <pc:docMk/>
          <pc:sldMk cId="991423725" sldId="258"/>
        </pc:sldMkLst>
        <pc:spChg chg="del">
          <ac:chgData name="Hanzel, Erwin (WDE U-UTA)" userId="b174698f-e90d-4415-80b0-4942fa9c90f2" providerId="ADAL" clId="{381C2CA6-3835-488E-BEF3-CBCD03C04864}" dt="2024-12-17T10:15:40.021" v="344" actId="478"/>
          <ac:spMkLst>
            <pc:docMk/>
            <pc:sldMk cId="991423725" sldId="258"/>
            <ac:spMk id="4" creationId="{E1705495-1C3A-6141-DF86-A96096729F42}"/>
          </ac:spMkLst>
        </pc:spChg>
        <pc:spChg chg="mod">
          <ac:chgData name="Hanzel, Erwin (WDE U-UTA)" userId="b174698f-e90d-4415-80b0-4942fa9c90f2" providerId="ADAL" clId="{381C2CA6-3835-488E-BEF3-CBCD03C04864}" dt="2024-12-17T10:17:48.129" v="567" actId="20577"/>
          <ac:spMkLst>
            <pc:docMk/>
            <pc:sldMk cId="991423725" sldId="258"/>
            <ac:spMk id="22" creationId="{0D210B98-5AD8-335C-34AB-73C91B6FBC51}"/>
          </ac:spMkLst>
        </pc:spChg>
        <pc:picChg chg="mod">
          <ac:chgData name="Hanzel, Erwin (WDE U-UTA)" userId="b174698f-e90d-4415-80b0-4942fa9c90f2" providerId="ADAL" clId="{381C2CA6-3835-488E-BEF3-CBCD03C04864}" dt="2024-12-17T10:17:16.115" v="551" actId="1036"/>
          <ac:picMkLst>
            <pc:docMk/>
            <pc:sldMk cId="991423725" sldId="258"/>
            <ac:picMk id="2" creationId="{805258CF-C535-043D-0BB1-9E509AECB5FE}"/>
          </ac:picMkLst>
        </pc:picChg>
        <pc:picChg chg="mod">
          <ac:chgData name="Hanzel, Erwin (WDE U-UTA)" userId="b174698f-e90d-4415-80b0-4942fa9c90f2" providerId="ADAL" clId="{381C2CA6-3835-488E-BEF3-CBCD03C04864}" dt="2024-12-17T10:17:11.179" v="550" actId="1036"/>
          <ac:picMkLst>
            <pc:docMk/>
            <pc:sldMk cId="991423725" sldId="258"/>
            <ac:picMk id="3" creationId="{0F574589-5F07-C92E-AE39-75E52F0F6B31}"/>
          </ac:picMkLst>
        </pc:picChg>
        <pc:picChg chg="add del mod">
          <ac:chgData name="Hanzel, Erwin (WDE U-UTA)" userId="b174698f-e90d-4415-80b0-4942fa9c90f2" providerId="ADAL" clId="{381C2CA6-3835-488E-BEF3-CBCD03C04864}" dt="2024-12-16T13:21:53.280" v="247" actId="478"/>
          <ac:picMkLst>
            <pc:docMk/>
            <pc:sldMk cId="991423725" sldId="258"/>
            <ac:picMk id="6" creationId="{E860030C-5826-87FB-AFAB-210037C47CE8}"/>
          </ac:picMkLst>
        </pc:picChg>
        <pc:picChg chg="mod">
          <ac:chgData name="Hanzel, Erwin (WDE U-UTA)" userId="b174698f-e90d-4415-80b0-4942fa9c90f2" providerId="ADAL" clId="{381C2CA6-3835-488E-BEF3-CBCD03C04864}" dt="2024-12-17T10:17:11.179" v="550" actId="1036"/>
          <ac:picMkLst>
            <pc:docMk/>
            <pc:sldMk cId="991423725" sldId="258"/>
            <ac:picMk id="7" creationId="{019DA843-97DF-8E57-7E59-15933FC171EA}"/>
          </ac:picMkLst>
        </pc:picChg>
      </pc:sldChg>
      <pc:sldChg chg="add del">
        <pc:chgData name="Hanzel, Erwin (WDE U-UTA)" userId="b174698f-e90d-4415-80b0-4942fa9c90f2" providerId="ADAL" clId="{381C2CA6-3835-488E-BEF3-CBCD03C04864}" dt="2024-12-16T13:44:29.606" v="283" actId="47"/>
        <pc:sldMkLst>
          <pc:docMk/>
          <pc:sldMk cId="2033963509" sldId="259"/>
        </pc:sldMkLst>
      </pc:sldChg>
      <pc:sldChg chg="addSp delSp modSp add mod">
        <pc:chgData name="Hanzel, Erwin (WDE U-UTA)" userId="b174698f-e90d-4415-80b0-4942fa9c90f2" providerId="ADAL" clId="{381C2CA6-3835-488E-BEF3-CBCD03C04864}" dt="2024-12-17T10:14:23.304" v="337" actId="1037"/>
        <pc:sldMkLst>
          <pc:docMk/>
          <pc:sldMk cId="4254487138" sldId="259"/>
        </pc:sldMkLst>
        <pc:spChg chg="del">
          <ac:chgData name="Hanzel, Erwin (WDE U-UTA)" userId="b174698f-e90d-4415-80b0-4942fa9c90f2" providerId="ADAL" clId="{381C2CA6-3835-488E-BEF3-CBCD03C04864}" dt="2024-12-17T10:11:54.932" v="289" actId="478"/>
          <ac:spMkLst>
            <pc:docMk/>
            <pc:sldMk cId="4254487138" sldId="259"/>
            <ac:spMk id="4" creationId="{E1705495-1C3A-6141-DF86-A96096729F42}"/>
          </ac:spMkLst>
        </pc:spChg>
        <pc:spChg chg="del">
          <ac:chgData name="Hanzel, Erwin (WDE U-UTA)" userId="b174698f-e90d-4415-80b0-4942fa9c90f2" providerId="ADAL" clId="{381C2CA6-3835-488E-BEF3-CBCD03C04864}" dt="2024-12-17T10:11:52.593" v="288" actId="478"/>
          <ac:spMkLst>
            <pc:docMk/>
            <pc:sldMk cId="4254487138" sldId="259"/>
            <ac:spMk id="22" creationId="{0D210B98-5AD8-335C-34AB-73C91B6FBC51}"/>
          </ac:spMkLst>
        </pc:spChg>
        <pc:picChg chg="del">
          <ac:chgData name="Hanzel, Erwin (WDE U-UTA)" userId="b174698f-e90d-4415-80b0-4942fa9c90f2" providerId="ADAL" clId="{381C2CA6-3835-488E-BEF3-CBCD03C04864}" dt="2024-12-17T10:11:56.442" v="291" actId="478"/>
          <ac:picMkLst>
            <pc:docMk/>
            <pc:sldMk cId="4254487138" sldId="259"/>
            <ac:picMk id="2" creationId="{805258CF-C535-043D-0BB1-9E509AECB5FE}"/>
          </ac:picMkLst>
        </pc:picChg>
        <pc:picChg chg="del">
          <ac:chgData name="Hanzel, Erwin (WDE U-UTA)" userId="b174698f-e90d-4415-80b0-4942fa9c90f2" providerId="ADAL" clId="{381C2CA6-3835-488E-BEF3-CBCD03C04864}" dt="2024-12-17T10:11:57.018" v="292" actId="478"/>
          <ac:picMkLst>
            <pc:docMk/>
            <pc:sldMk cId="4254487138" sldId="259"/>
            <ac:picMk id="3" creationId="{0F574589-5F07-C92E-AE39-75E52F0F6B31}"/>
          </ac:picMkLst>
        </pc:picChg>
        <pc:picChg chg="del">
          <ac:chgData name="Hanzel, Erwin (WDE U-UTA)" userId="b174698f-e90d-4415-80b0-4942fa9c90f2" providerId="ADAL" clId="{381C2CA6-3835-488E-BEF3-CBCD03C04864}" dt="2024-12-17T10:11:55.819" v="290" actId="478"/>
          <ac:picMkLst>
            <pc:docMk/>
            <pc:sldMk cId="4254487138" sldId="259"/>
            <ac:picMk id="7" creationId="{019DA843-97DF-8E57-7E59-15933FC171EA}"/>
          </ac:picMkLst>
        </pc:picChg>
        <pc:picChg chg="add mod">
          <ac:chgData name="Hanzel, Erwin (WDE U-UTA)" userId="b174698f-e90d-4415-80b0-4942fa9c90f2" providerId="ADAL" clId="{381C2CA6-3835-488E-BEF3-CBCD03C04864}" dt="2024-12-17T10:14:23.304" v="337" actId="1037"/>
          <ac:picMkLst>
            <pc:docMk/>
            <pc:sldMk cId="4254487138" sldId="259"/>
            <ac:picMk id="9" creationId="{5E2FA555-6256-A82F-4C1B-C1BDFEC2D12E}"/>
          </ac:picMkLst>
        </pc:picChg>
      </pc:sldChg>
      <pc:sldChg chg="addSp modSp add mod">
        <pc:chgData name="Hanzel, Erwin (WDE U-UTA)" userId="b174698f-e90d-4415-80b0-4942fa9c90f2" providerId="ADAL" clId="{381C2CA6-3835-488E-BEF3-CBCD03C04864}" dt="2024-12-17T10:18:40.696" v="571" actId="14100"/>
        <pc:sldMkLst>
          <pc:docMk/>
          <pc:sldMk cId="1287674944" sldId="260"/>
        </pc:sldMkLst>
        <pc:picChg chg="add mod">
          <ac:chgData name="Hanzel, Erwin (WDE U-UTA)" userId="b174698f-e90d-4415-80b0-4942fa9c90f2" providerId="ADAL" clId="{381C2CA6-3835-488E-BEF3-CBCD03C04864}" dt="2024-12-17T10:18:40.696" v="571" actId="14100"/>
          <ac:picMkLst>
            <pc:docMk/>
            <pc:sldMk cId="1287674944" sldId="260"/>
            <ac:picMk id="3" creationId="{AE09C414-A190-21C8-F8CF-0E4DB428729E}"/>
          </ac:picMkLst>
        </pc:picChg>
      </pc:sldChg>
    </pc:docChg>
  </pc:docChgLst>
  <pc:docChgLst>
    <pc:chgData name="Hanzel, Erwin (WDE U-UTA)" userId="b174698f-e90d-4415-80b0-4942fa9c90f2" providerId="ADAL" clId="{70EF87C4-1954-4EE0-9B57-F818790219A4}"/>
    <pc:docChg chg="custSel modSld">
      <pc:chgData name="Hanzel, Erwin (WDE U-UTA)" userId="b174698f-e90d-4415-80b0-4942fa9c90f2" providerId="ADAL" clId="{70EF87C4-1954-4EE0-9B57-F818790219A4}" dt="2024-12-16T12:21:58.745" v="308"/>
      <pc:docMkLst>
        <pc:docMk/>
      </pc:docMkLst>
      <pc:sldChg chg="addSp modSp mod">
        <pc:chgData name="Hanzel, Erwin (WDE U-UTA)" userId="b174698f-e90d-4415-80b0-4942fa9c90f2" providerId="ADAL" clId="{70EF87C4-1954-4EE0-9B57-F818790219A4}" dt="2024-12-16T12:21:58.745" v="308"/>
        <pc:sldMkLst>
          <pc:docMk/>
          <pc:sldMk cId="0" sldId="256"/>
        </pc:sldMkLst>
        <pc:spChg chg="mod">
          <ac:chgData name="Hanzel, Erwin (WDE U-UTA)" userId="b174698f-e90d-4415-80b0-4942fa9c90f2" providerId="ADAL" clId="{70EF87C4-1954-4EE0-9B57-F818790219A4}" dt="2024-12-16T10:27:43.825" v="87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0:27:10.711" v="81" actId="1038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Hanzel, Erwin (WDE U-UTA)" userId="b174698f-e90d-4415-80b0-4942fa9c90f2" providerId="ADAL" clId="{70EF87C4-1954-4EE0-9B57-F818790219A4}" dt="2024-12-16T12:21:58.745" v="308"/>
          <ac:spMkLst>
            <pc:docMk/>
            <pc:sldMk cId="0" sldId="256"/>
            <ac:spMk id="7" creationId="{BBCEB637-A3E8-8183-AAA2-6FAE3A4CB385}"/>
          </ac:spMkLst>
        </pc:spChg>
      </pc:sldChg>
      <pc:sldChg chg="addSp delSp modSp mod">
        <pc:chgData name="Hanzel, Erwin (WDE U-UTA)" userId="b174698f-e90d-4415-80b0-4942fa9c90f2" providerId="ADAL" clId="{70EF87C4-1954-4EE0-9B57-F818790219A4}" dt="2024-12-16T12:21:53.470" v="306" actId="1076"/>
        <pc:sldMkLst>
          <pc:docMk/>
          <pc:sldMk cId="0" sldId="257"/>
        </pc:sldMkLst>
        <pc:spChg chg="add mod">
          <ac:chgData name="Hanzel, Erwin (WDE U-UTA)" userId="b174698f-e90d-4415-80b0-4942fa9c90f2" providerId="ADAL" clId="{70EF87C4-1954-4EE0-9B57-F818790219A4}" dt="2024-12-16T12:21:53.470" v="306" actId="1076"/>
          <ac:spMkLst>
            <pc:docMk/>
            <pc:sldMk cId="0" sldId="257"/>
            <ac:spMk id="6" creationId="{7225A99E-B6BB-F5EA-D785-7C160FF72FD7}"/>
          </ac:spMkLst>
        </pc:spChg>
        <pc:spChg chg="del">
          <ac:chgData name="Hanzel, Erwin (WDE U-UTA)" userId="b174698f-e90d-4415-80b0-4942fa9c90f2" providerId="ADAL" clId="{70EF87C4-1954-4EE0-9B57-F818790219A4}" dt="2024-12-16T10:37:20.949" v="194" actId="478"/>
          <ac:spMkLst>
            <pc:docMk/>
            <pc:sldMk cId="0" sldId="257"/>
            <ac:spMk id="6" creationId="{77ADFCF1-6A81-08B7-5279-33173D679B32}"/>
          </ac:spMkLst>
        </pc:spChg>
        <pc:spChg chg="mod">
          <ac:chgData name="Hanzel, Erwin (WDE U-UTA)" userId="b174698f-e90d-4415-80b0-4942fa9c90f2" providerId="ADAL" clId="{70EF87C4-1954-4EE0-9B57-F818790219A4}" dt="2024-12-16T12:02:52.676" v="270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59.709" v="283" actId="103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34.381" v="251" actId="14100"/>
          <ac:spMkLst>
            <pc:docMk/>
            <pc:sldMk cId="0" sldId="257"/>
            <ac:spMk id="15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59.709" v="283" actId="1037"/>
          <ac:spMkLst>
            <pc:docMk/>
            <pc:sldMk cId="0" sldId="257"/>
            <ac:spMk id="16" creationId="{00000000-0000-0000-0000-000000000000}"/>
          </ac:spMkLst>
        </pc:spChg>
        <pc:picChg chg="add mod">
          <ac:chgData name="Hanzel, Erwin (WDE U-UTA)" userId="b174698f-e90d-4415-80b0-4942fa9c90f2" providerId="ADAL" clId="{70EF87C4-1954-4EE0-9B57-F818790219A4}" dt="2024-12-16T10:37:32.207" v="197" actId="14100"/>
          <ac:picMkLst>
            <pc:docMk/>
            <pc:sldMk cId="0" sldId="257"/>
            <ac:picMk id="12" creationId="{CC8C3792-5C51-3A86-60B4-3D29622C9638}"/>
          </ac:picMkLst>
        </pc:picChg>
        <pc:picChg chg="del">
          <ac:chgData name="Hanzel, Erwin (WDE U-UTA)" userId="b174698f-e90d-4415-80b0-4942fa9c90f2" providerId="ADAL" clId="{70EF87C4-1954-4EE0-9B57-F818790219A4}" dt="2024-12-16T10:37:20.014" v="193" actId="478"/>
          <ac:picMkLst>
            <pc:docMk/>
            <pc:sldMk cId="0" sldId="257"/>
            <ac:picMk id="1026" creationId="{7066BB56-A734-A6B8-1145-41959E3DC709}"/>
          </ac:picMkLst>
        </pc:picChg>
      </pc:sldChg>
      <pc:sldChg chg="addSp delSp modSp mod">
        <pc:chgData name="Hanzel, Erwin (WDE U-UTA)" userId="b174698f-e90d-4415-80b0-4942fa9c90f2" providerId="ADAL" clId="{70EF87C4-1954-4EE0-9B57-F818790219A4}" dt="2024-12-16T12:21:56.697" v="307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70EF87C4-1954-4EE0-9B57-F818790219A4}" dt="2024-12-16T12:21:56.697" v="307"/>
          <ac:spMkLst>
            <pc:docMk/>
            <pc:sldMk cId="991423725" sldId="258"/>
            <ac:spMk id="4" creationId="{E1705495-1C3A-6141-DF86-A96096729F42}"/>
          </ac:spMkLst>
        </pc:spChg>
        <pc:spChg chg="del">
          <ac:chgData name="Hanzel, Erwin (WDE U-UTA)" userId="b174698f-e90d-4415-80b0-4942fa9c90f2" providerId="ADAL" clId="{70EF87C4-1954-4EE0-9B57-F818790219A4}" dt="2024-12-16T10:39:21.118" v="248" actId="478"/>
          <ac:spMkLst>
            <pc:docMk/>
            <pc:sldMk cId="991423725" sldId="258"/>
            <ac:spMk id="5" creationId="{B5D428C2-04D0-5B82-36E0-583495AF73C7}"/>
          </ac:spMkLst>
        </pc:spChg>
        <pc:spChg chg="mod">
          <ac:chgData name="Hanzel, Erwin (WDE U-UTA)" userId="b174698f-e90d-4415-80b0-4942fa9c90f2" providerId="ADAL" clId="{70EF87C4-1954-4EE0-9B57-F818790219A4}" dt="2024-12-16T10:38:45.642" v="246" actId="20577"/>
          <ac:spMkLst>
            <pc:docMk/>
            <pc:sldMk cId="991423725" sldId="258"/>
            <ac:spMk id="22" creationId="{0D210B98-5AD8-335C-34AB-73C91B6FBC51}"/>
          </ac:spMkLst>
        </pc:spChg>
        <pc:picChg chg="del">
          <ac:chgData name="Hanzel, Erwin (WDE U-UTA)" userId="b174698f-e90d-4415-80b0-4942fa9c90f2" providerId="ADAL" clId="{70EF87C4-1954-4EE0-9B57-F818790219A4}" dt="2024-12-16T10:39:19.700" v="247" actId="478"/>
          <ac:picMkLst>
            <pc:docMk/>
            <pc:sldMk cId="991423725" sldId="258"/>
            <ac:picMk id="2050" creationId="{2646011A-1E46-993A-EBC5-B78CF5C62560}"/>
          </ac:picMkLst>
        </pc:picChg>
      </pc:sldChg>
    </pc:docChg>
  </pc:docChgLst>
  <pc:docChgLst>
    <pc:chgData name="Hanzel, Erwin (WDE U-UTA)" userId="b174698f-e90d-4415-80b0-4942fa9c90f2" providerId="ADAL" clId="{677A2984-A7F5-4450-82D6-C24C59CBC9F4}"/>
    <pc:docChg chg="modSld">
      <pc:chgData name="Hanzel, Erwin (WDE U-UTA)" userId="b174698f-e90d-4415-80b0-4942fa9c90f2" providerId="ADAL" clId="{677A2984-A7F5-4450-82D6-C24C59CBC9F4}" dt="2024-12-17T13:01:16.393" v="2" actId="1038"/>
      <pc:docMkLst>
        <pc:docMk/>
      </pc:docMkLst>
      <pc:sldChg chg="modSp mod">
        <pc:chgData name="Hanzel, Erwin (WDE U-UTA)" userId="b174698f-e90d-4415-80b0-4942fa9c90f2" providerId="ADAL" clId="{677A2984-A7F5-4450-82D6-C24C59CBC9F4}" dt="2024-12-17T13:01:16.393" v="2" actId="1038"/>
        <pc:sldMkLst>
          <pc:docMk/>
          <pc:sldMk cId="1965161804" sldId="261"/>
        </pc:sldMkLst>
        <pc:picChg chg="mod">
          <ac:chgData name="Hanzel, Erwin (WDE U-UTA)" userId="b174698f-e90d-4415-80b0-4942fa9c90f2" providerId="ADAL" clId="{677A2984-A7F5-4450-82D6-C24C59CBC9F4}" dt="2024-12-17T13:01:16.393" v="2" actId="1038"/>
          <ac:picMkLst>
            <pc:docMk/>
            <pc:sldMk cId="1965161804" sldId="261"/>
            <ac:picMk id="2" creationId="{805258CF-C535-043D-0BB1-9E509AECB5FE}"/>
          </ac:picMkLst>
        </pc:picChg>
        <pc:picChg chg="mod">
          <ac:chgData name="Hanzel, Erwin (WDE U-UTA)" userId="b174698f-e90d-4415-80b0-4942fa9c90f2" providerId="ADAL" clId="{677A2984-A7F5-4450-82D6-C24C59CBC9F4}" dt="2024-12-17T13:01:16.393" v="2" actId="1038"/>
          <ac:picMkLst>
            <pc:docMk/>
            <pc:sldMk cId="1965161804" sldId="261"/>
            <ac:picMk id="3" creationId="{0F574589-5F07-C92E-AE39-75E52F0F6B31}"/>
          </ac:picMkLst>
        </pc:picChg>
        <pc:picChg chg="mod">
          <ac:chgData name="Hanzel, Erwin (WDE U-UTA)" userId="b174698f-e90d-4415-80b0-4942fa9c90f2" providerId="ADAL" clId="{677A2984-A7F5-4450-82D6-C24C59CBC9F4}" dt="2024-12-17T13:01:16.393" v="2" actId="1038"/>
          <ac:picMkLst>
            <pc:docMk/>
            <pc:sldMk cId="1965161804" sldId="261"/>
            <ac:picMk id="7" creationId="{019DA843-97DF-8E57-7E59-15933FC171EA}"/>
          </ac:picMkLst>
        </pc:picChg>
      </pc:sldChg>
    </pc:docChg>
  </pc:docChgLst>
  <pc:docChgLst>
    <pc:chgData name="Hanzel, Erwin (WDE U-UTA)" userId="b174698f-e90d-4415-80b0-4942fa9c90f2" providerId="ADAL" clId="{352F5364-E023-4D81-9FE7-91816B83F216}"/>
    <pc:docChg chg="delSld">
      <pc:chgData name="Hanzel, Erwin (WDE U-UTA)" userId="b174698f-e90d-4415-80b0-4942fa9c90f2" providerId="ADAL" clId="{352F5364-E023-4D81-9FE7-91816B83F216}" dt="2024-12-17T10:23:44.030" v="0" actId="47"/>
      <pc:docMkLst>
        <pc:docMk/>
      </pc:docMkLst>
      <pc:sldChg chg="del">
        <pc:chgData name="Hanzel, Erwin (WDE U-UTA)" userId="b174698f-e90d-4415-80b0-4942fa9c90f2" providerId="ADAL" clId="{352F5364-E023-4D81-9FE7-91816B83F216}" dt="2024-12-17T10:23:44.030" v="0" actId="47"/>
        <pc:sldMkLst>
          <pc:docMk/>
          <pc:sldMk cId="0" sldId="256"/>
        </pc:sldMkLst>
      </pc:sldChg>
      <pc:sldChg chg="del">
        <pc:chgData name="Hanzel, Erwin (WDE U-UTA)" userId="b174698f-e90d-4415-80b0-4942fa9c90f2" providerId="ADAL" clId="{352F5364-E023-4D81-9FE7-91816B83F216}" dt="2024-12-17T10:23:44.030" v="0" actId="47"/>
        <pc:sldMkLst>
          <pc:docMk/>
          <pc:sldMk cId="0" sldId="257"/>
        </pc:sldMkLst>
      </pc:sldChg>
      <pc:sldChg chg="del">
        <pc:chgData name="Hanzel, Erwin (WDE U-UTA)" userId="b174698f-e90d-4415-80b0-4942fa9c90f2" providerId="ADAL" clId="{352F5364-E023-4D81-9FE7-91816B83F216}" dt="2024-12-17T10:23:44.030" v="0" actId="47"/>
        <pc:sldMkLst>
          <pc:docMk/>
          <pc:sldMk cId="991423725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863590" cy="10692130"/>
          </a:xfrm>
          <a:custGeom>
            <a:avLst/>
            <a:gdLst/>
            <a:ahLst/>
            <a:cxnLst/>
            <a:rect l="l" t="t" r="r" b="b"/>
            <a:pathLst>
              <a:path w="5863590" h="10692130">
                <a:moveTo>
                  <a:pt x="5863501" y="0"/>
                </a:moveTo>
                <a:lnTo>
                  <a:pt x="0" y="0"/>
                </a:lnTo>
                <a:lnTo>
                  <a:pt x="0" y="10692003"/>
                </a:lnTo>
                <a:lnTo>
                  <a:pt x="5863501" y="10692003"/>
                </a:lnTo>
                <a:lnTo>
                  <a:pt x="5863501" y="0"/>
                </a:lnTo>
                <a:close/>
              </a:path>
            </a:pathLst>
          </a:custGeom>
          <a:solidFill>
            <a:srgbClr val="55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10004"/>
            <a:ext cx="5863501" cy="8981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46294" y="3"/>
            <a:ext cx="5114290" cy="10692130"/>
          </a:xfrm>
          <a:custGeom>
            <a:avLst/>
            <a:gdLst/>
            <a:ahLst/>
            <a:cxnLst/>
            <a:rect l="l" t="t" r="r" b="b"/>
            <a:pathLst>
              <a:path w="5114290" h="10692130">
                <a:moveTo>
                  <a:pt x="5113705" y="0"/>
                </a:moveTo>
                <a:lnTo>
                  <a:pt x="2544165" y="0"/>
                </a:lnTo>
                <a:lnTo>
                  <a:pt x="0" y="10692003"/>
                </a:lnTo>
                <a:lnTo>
                  <a:pt x="5113705" y="10692003"/>
                </a:lnTo>
                <a:lnTo>
                  <a:pt x="5113705" y="0"/>
                </a:lnTo>
                <a:close/>
              </a:path>
            </a:pathLst>
          </a:custGeom>
          <a:solidFill>
            <a:srgbClr val="192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21787" y="621017"/>
            <a:ext cx="1612900" cy="484505"/>
          </a:xfrm>
          <a:custGeom>
            <a:avLst/>
            <a:gdLst/>
            <a:ahLst/>
            <a:cxnLst/>
            <a:rect l="l" t="t" r="r" b="b"/>
            <a:pathLst>
              <a:path w="1612900" h="484505">
                <a:moveTo>
                  <a:pt x="527824" y="48679"/>
                </a:moveTo>
                <a:lnTo>
                  <a:pt x="395224" y="48679"/>
                </a:lnTo>
                <a:lnTo>
                  <a:pt x="363118" y="189992"/>
                </a:lnTo>
                <a:lnTo>
                  <a:pt x="331000" y="48679"/>
                </a:lnTo>
                <a:lnTo>
                  <a:pt x="196596" y="48679"/>
                </a:lnTo>
                <a:lnTo>
                  <a:pt x="164604" y="189458"/>
                </a:lnTo>
                <a:lnTo>
                  <a:pt x="132613" y="48679"/>
                </a:lnTo>
                <a:lnTo>
                  <a:pt x="0" y="48679"/>
                </a:lnTo>
                <a:lnTo>
                  <a:pt x="87109" y="432015"/>
                </a:lnTo>
                <a:lnTo>
                  <a:pt x="224840" y="432015"/>
                </a:lnTo>
                <a:lnTo>
                  <a:pt x="260223" y="276352"/>
                </a:lnTo>
                <a:lnTo>
                  <a:pt x="295592" y="432015"/>
                </a:lnTo>
                <a:lnTo>
                  <a:pt x="440715" y="432015"/>
                </a:lnTo>
                <a:lnTo>
                  <a:pt x="527824" y="48679"/>
                </a:lnTo>
                <a:close/>
              </a:path>
              <a:path w="1612900" h="484505">
                <a:moveTo>
                  <a:pt x="1063396" y="0"/>
                </a:moveTo>
                <a:lnTo>
                  <a:pt x="576199" y="0"/>
                </a:lnTo>
                <a:lnTo>
                  <a:pt x="464324" y="484136"/>
                </a:lnTo>
                <a:lnTo>
                  <a:pt x="951509" y="484136"/>
                </a:lnTo>
                <a:lnTo>
                  <a:pt x="1063396" y="0"/>
                </a:lnTo>
                <a:close/>
              </a:path>
              <a:path w="1612900" h="484505">
                <a:moveTo>
                  <a:pt x="1267460" y="301104"/>
                </a:moveTo>
                <a:lnTo>
                  <a:pt x="1185849" y="301104"/>
                </a:lnTo>
                <a:lnTo>
                  <a:pt x="1244650" y="48907"/>
                </a:lnTo>
                <a:lnTo>
                  <a:pt x="1087780" y="48907"/>
                </a:lnTo>
                <a:lnTo>
                  <a:pt x="999223" y="432015"/>
                </a:lnTo>
                <a:lnTo>
                  <a:pt x="1237056" y="432015"/>
                </a:lnTo>
                <a:lnTo>
                  <a:pt x="1267460" y="301104"/>
                </a:lnTo>
                <a:close/>
              </a:path>
              <a:path w="1612900" h="484505">
                <a:moveTo>
                  <a:pt x="1612404" y="48907"/>
                </a:moveTo>
                <a:lnTo>
                  <a:pt x="1360665" y="48907"/>
                </a:lnTo>
                <a:lnTo>
                  <a:pt x="1271333" y="432015"/>
                </a:lnTo>
                <a:lnTo>
                  <a:pt x="1427607" y="432015"/>
                </a:lnTo>
                <a:lnTo>
                  <a:pt x="1454734" y="315645"/>
                </a:lnTo>
                <a:lnTo>
                  <a:pt x="1550212" y="315645"/>
                </a:lnTo>
                <a:lnTo>
                  <a:pt x="1575612" y="206552"/>
                </a:lnTo>
                <a:lnTo>
                  <a:pt x="1480350" y="206552"/>
                </a:lnTo>
                <a:lnTo>
                  <a:pt x="1489811" y="165265"/>
                </a:lnTo>
                <a:lnTo>
                  <a:pt x="1585290" y="165265"/>
                </a:lnTo>
                <a:lnTo>
                  <a:pt x="1612404" y="48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576209" y="655570"/>
            <a:ext cx="419100" cy="416559"/>
          </a:xfrm>
          <a:custGeom>
            <a:avLst/>
            <a:gdLst/>
            <a:ahLst/>
            <a:cxnLst/>
            <a:rect l="l" t="t" r="r" b="b"/>
            <a:pathLst>
              <a:path w="419100" h="416559">
                <a:moveTo>
                  <a:pt x="187391" y="0"/>
                </a:moveTo>
                <a:lnTo>
                  <a:pt x="143841" y="9353"/>
                </a:lnTo>
                <a:lnTo>
                  <a:pt x="104171" y="27167"/>
                </a:lnTo>
                <a:lnTo>
                  <a:pt x="69410" y="52420"/>
                </a:lnTo>
                <a:lnTo>
                  <a:pt x="40584" y="84091"/>
                </a:lnTo>
                <a:lnTo>
                  <a:pt x="18722" y="121157"/>
                </a:lnTo>
                <a:lnTo>
                  <a:pt x="4851" y="162598"/>
                </a:lnTo>
                <a:lnTo>
                  <a:pt x="0" y="207392"/>
                </a:lnTo>
                <a:lnTo>
                  <a:pt x="5543" y="255219"/>
                </a:lnTo>
                <a:lnTo>
                  <a:pt x="21332" y="299121"/>
                </a:lnTo>
                <a:lnTo>
                  <a:pt x="46109" y="337848"/>
                </a:lnTo>
                <a:lnTo>
                  <a:pt x="78613" y="370147"/>
                </a:lnTo>
                <a:lnTo>
                  <a:pt x="117585" y="394767"/>
                </a:lnTo>
                <a:lnTo>
                  <a:pt x="161764" y="410456"/>
                </a:lnTo>
                <a:lnTo>
                  <a:pt x="209892" y="415964"/>
                </a:lnTo>
                <a:lnTo>
                  <a:pt x="254968" y="411143"/>
                </a:lnTo>
                <a:lnTo>
                  <a:pt x="296671" y="397361"/>
                </a:lnTo>
                <a:lnTo>
                  <a:pt x="333971" y="375639"/>
                </a:lnTo>
                <a:lnTo>
                  <a:pt x="365842" y="346997"/>
                </a:lnTo>
                <a:lnTo>
                  <a:pt x="391255" y="312457"/>
                </a:lnTo>
                <a:lnTo>
                  <a:pt x="409182" y="273039"/>
                </a:lnTo>
                <a:lnTo>
                  <a:pt x="418594" y="229765"/>
                </a:lnTo>
                <a:lnTo>
                  <a:pt x="418465" y="183656"/>
                </a:lnTo>
                <a:lnTo>
                  <a:pt x="407779" y="137585"/>
                </a:lnTo>
                <a:lnTo>
                  <a:pt x="387252" y="95914"/>
                </a:lnTo>
                <a:lnTo>
                  <a:pt x="358238" y="59988"/>
                </a:lnTo>
                <a:lnTo>
                  <a:pt x="322088" y="31151"/>
                </a:lnTo>
                <a:lnTo>
                  <a:pt x="280156" y="10750"/>
                </a:lnTo>
                <a:lnTo>
                  <a:pt x="233794" y="128"/>
                </a:lnTo>
                <a:lnTo>
                  <a:pt x="187391" y="0"/>
                </a:lnTo>
                <a:close/>
              </a:path>
            </a:pathLst>
          </a:custGeom>
          <a:solidFill>
            <a:srgbClr val="E62A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157" y="1630453"/>
            <a:ext cx="4954534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artina.zott@wolf.e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E2FA555-6256-A82F-4C1B-C1BDFEC2D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7562850" cy="106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8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09C414-A190-21C8-F8CF-0E4DB4287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5125700" cy="107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7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3">
            <a:extLst>
              <a:ext uri="{FF2B5EF4-FFF2-40B4-BE49-F238E27FC236}">
                <a16:creationId xmlns:a16="http://schemas.microsoft.com/office/drawing/2014/main" id="{0D210B98-5AD8-335C-34AB-73C91B6F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927100"/>
            <a:ext cx="7761287" cy="80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Anmeldung zum Expertentreff³ RLT und Brandschutz am 06.11.2025</a:t>
            </a: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Jahnstadion Regensburg</a:t>
            </a: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Achtung: Anmeldeadresse muss der Rechnungsanschrift entsprechen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Firma : __________________________________________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Vorname : 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Name : 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Straße : 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PLZ, Ort :  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E-Mail: ___________________________________________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□ Ja, ich nehme gerne an dem Seminar teil und sage hiermit verbindlich zu.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□ Schade, ich kann den Termin leider nicht wahrnehmen und    </a:t>
            </a: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     würde mich über einen Alternativtermin freuen.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Bitte um Rückantwort per Mail an: </a:t>
            </a:r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  <a:hlinkClick r:id="rId2"/>
              </a:rPr>
              <a:t>martina.zott@wolf.eu</a:t>
            </a:r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Anmeldeschluss: </a:t>
            </a:r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23.10.2025</a:t>
            </a:r>
          </a:p>
          <a:p>
            <a:endParaRPr lang="de-DE" altLang="de-DE" sz="800" b="1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Veranstaltungsgebühren/Teilnahmebedingungen:</a:t>
            </a: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Die Veranstaltungsgebühr beträgt</a:t>
            </a:r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 49,00 € </a:t>
            </a:r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ohne MwSt. inkl. Seminar-unterlagen, Kaffeepausen, Essen, Getränke. Die Anmeldung kann bis 14 Tage vor Veranstaltungsbeginn kostenlos storniert werden, danach sowie bei Nichterscheinen wird die volle Gebühr berechnet.</a:t>
            </a: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Mit der Anmeldung zeigen Sie sich einverstanden, dass Ihre Adresse an die durchführenden Firmen weitergegeben wird.</a:t>
            </a:r>
          </a:p>
        </p:txBody>
      </p:sp>
      <p:pic>
        <p:nvPicPr>
          <p:cNvPr id="7" name="Grafik 6" descr="Ein Bild, das Grafiken, Grafikdesign, Logo, Schrift enthält.&#10;&#10;Automatisch generierte Beschreibung">
            <a:extLst>
              <a:ext uri="{FF2B5EF4-FFF2-40B4-BE49-F238E27FC236}">
                <a16:creationId xmlns:a16="http://schemas.microsoft.com/office/drawing/2014/main" id="{019DA843-97DF-8E57-7E59-15933FC17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87" y="9173123"/>
            <a:ext cx="3548180" cy="201185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F574589-5F07-C92E-AE39-75E52F0F6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23" y="9766300"/>
            <a:ext cx="4128727" cy="825500"/>
          </a:xfrm>
          <a:prstGeom prst="rect">
            <a:avLst/>
          </a:prstGeom>
        </p:spPr>
      </p:pic>
      <p:pic>
        <p:nvPicPr>
          <p:cNvPr id="2" name="Grafik 1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805258CF-C535-043D-0BB1-9E509AECB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87" y="9567583"/>
            <a:ext cx="2548725" cy="13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6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09B4AC6F43DB4FB3065904907D3D5E" ma:contentTypeVersion="15" ma:contentTypeDescription="Create a new document." ma:contentTypeScope="" ma:versionID="5c1a761b1e721e9ef2b245a667bf206e">
  <xsd:schema xmlns:xsd="http://www.w3.org/2001/XMLSchema" xmlns:xs="http://www.w3.org/2001/XMLSchema" xmlns:p="http://schemas.microsoft.com/office/2006/metadata/properties" xmlns:ns2="8a5e80ad-5101-4801-af87-10b08dadaffa" xmlns:ns3="86f62421-51ae-4197-8dac-5a5ca7781481" targetNamespace="http://schemas.microsoft.com/office/2006/metadata/properties" ma:root="true" ma:fieldsID="ca881d3f6591a0f77d024f41c3b3e1e0" ns2:_="" ns3:_="">
    <xsd:import namespace="8a5e80ad-5101-4801-af87-10b08dadaffa"/>
    <xsd:import namespace="86f62421-51ae-4197-8dac-5a5ca7781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e80ad-5101-4801-af87-10b08dada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uogo" ma:internalName="MediaServiceLocation" ma:readOnly="true">
      <xsd:simpleType>
        <xsd:restriction base="dms:Text"/>
      </xsd:simpleType>
    </xsd:element>
    <xsd:element name="MediaLengthInSeconds" ma:index="18" nillable="true" ma:displayName="Durata (secondi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188b07-ff92-4307-922c-83f5d105a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62421-51ae-4197-8dac-5a5ca7781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725c92e-6f62-43b9-ba0c-4a6897b4214e}" ma:internalName="TaxCatchAll" ma:readOnly="false" ma:showField="CatchAllData" ma:web="86f62421-51ae-4197-8dac-5a5ca7781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f62421-51ae-4197-8dac-5a5ca7781481" xsi:nil="true"/>
    <lcf76f155ced4ddcb4097134ff3c332f xmlns="8a5e80ad-5101-4801-af87-10b08dadaff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79E77A-DFA4-496F-8541-D80E7AC7031D}"/>
</file>

<file path=customXml/itemProps2.xml><?xml version="1.0" encoding="utf-8"?>
<ds:datastoreItem xmlns:ds="http://schemas.openxmlformats.org/officeDocument/2006/customXml" ds:itemID="{662606BF-01E4-4F98-BDA2-04A4EBF8150D}">
  <ds:schemaRefs>
    <ds:schemaRef ds:uri="86f62421-51ae-4197-8dac-5a5ca7781481"/>
    <ds:schemaRef ds:uri="8a5e80ad-5101-4801-af87-10b08dadaff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30E34FC-AA6C-4176-8A39-0141F2A360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</Words>
  <Application>Microsoft Office PowerPoint</Application>
  <PresentationFormat>Benutzerdefiniert</PresentationFormat>
  <Paragraphs>28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Calibri</vt:lpstr>
      <vt:lpstr>Inter Light</vt:lpstr>
      <vt:lpstr>Saira Medium</vt:lpstr>
      <vt:lpstr>Office Theme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Einladung zum Expertentreff RLT und Brandschutz Sanierung/Förderung</dc:title>
  <dc:creator>Hanzel, Erwin (WDE U-UTA)</dc:creator>
  <cp:lastModifiedBy>Hanzel, Erwin (WDE U-UTA)</cp:lastModifiedBy>
  <cp:revision>1</cp:revision>
  <dcterms:created xsi:type="dcterms:W3CDTF">2024-05-28T08:22:57Z</dcterms:created>
  <dcterms:modified xsi:type="dcterms:W3CDTF">2024-12-17T13:01:52Z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2024-02-08T00:00:00Z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2024-05-28T00:00:00Z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0x0101002A09B4AC6F43DB4FB3065904907D3D5E</vt:lpwstr>
  </property>
  <property fmtid="{D5CDD505-2E9C-101B-9397-08002B2CF9AE}" pid="7" name="MediaServiceImageTags">
    <vt:lpwstr/>
  </property>
</Properties>
</file>