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9" r:id="rId5"/>
    <p:sldId id="260" r:id="rId6"/>
    <p:sldId id="261" r:id="rId7"/>
  </p:sldIdLst>
  <p:sldSz cx="15125700" cy="10693400"/>
  <p:notesSz cx="151257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0267D5-2F70-4AC8-86A5-E7E05718BBB0}" v="20" dt="2024-12-17T10:00:29.37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zel, Erwin (WDE U-UTA)" userId="b174698f-e90d-4415-80b0-4942fa9c90f2" providerId="ADAL" clId="{BF59889C-1A1B-44E9-B8F1-939EB4A7FE03}"/>
    <pc:docChg chg="undo custSel modSld">
      <pc:chgData name="Hanzel, Erwin (WDE U-UTA)" userId="b174698f-e90d-4415-80b0-4942fa9c90f2" providerId="ADAL" clId="{BF59889C-1A1B-44E9-B8F1-939EB4A7FE03}" dt="2024-11-29T11:41:40.030" v="2159" actId="1035"/>
      <pc:docMkLst>
        <pc:docMk/>
      </pc:docMkLst>
      <pc:sldChg chg="addSp delSp modSp mod">
        <pc:chgData name="Hanzel, Erwin (WDE U-UTA)" userId="b174698f-e90d-4415-80b0-4942fa9c90f2" providerId="ADAL" clId="{BF59889C-1A1B-44E9-B8F1-939EB4A7FE03}" dt="2024-11-29T11:41:32.401" v="2156" actId="1076"/>
        <pc:sldMkLst>
          <pc:docMk/>
          <pc:sldMk cId="0" sldId="256"/>
        </pc:sldMkLst>
        <pc:spChg chg="mod">
          <ac:chgData name="Hanzel, Erwin (WDE U-UTA)" userId="b174698f-e90d-4415-80b0-4942fa9c90f2" providerId="ADAL" clId="{BF59889C-1A1B-44E9-B8F1-939EB4A7FE03}" dt="2024-11-29T10:08:29.194" v="403" actId="404"/>
          <ac:spMkLst>
            <pc:docMk/>
            <pc:sldMk cId="0" sldId="256"/>
            <ac:spMk id="2" creationId="{00000000-0000-0000-0000-000000000000}"/>
          </ac:spMkLst>
        </pc:spChg>
        <pc:spChg chg="mod">
          <ac:chgData name="Hanzel, Erwin (WDE U-UTA)" userId="b174698f-e90d-4415-80b0-4942fa9c90f2" providerId="ADAL" clId="{BF59889C-1A1B-44E9-B8F1-939EB4A7FE03}" dt="2024-11-29T09:59:32.016" v="74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Hanzel, Erwin (WDE U-UTA)" userId="b174698f-e90d-4415-80b0-4942fa9c90f2" providerId="ADAL" clId="{BF59889C-1A1B-44E9-B8F1-939EB4A7FE03}" dt="2024-11-29T09:59:58.404" v="139" actId="20577"/>
          <ac:spMkLst>
            <pc:docMk/>
            <pc:sldMk cId="0" sldId="256"/>
            <ac:spMk id="4" creationId="{00000000-0000-0000-0000-000000000000}"/>
          </ac:spMkLst>
        </pc:spChg>
        <pc:picChg chg="add mod">
          <ac:chgData name="Hanzel, Erwin (WDE U-UTA)" userId="b174698f-e90d-4415-80b0-4942fa9c90f2" providerId="ADAL" clId="{BF59889C-1A1B-44E9-B8F1-939EB4A7FE03}" dt="2024-11-29T11:41:32.401" v="2156" actId="1076"/>
          <ac:picMkLst>
            <pc:docMk/>
            <pc:sldMk cId="0" sldId="256"/>
            <ac:picMk id="5" creationId="{5B58A5A0-4DC1-06F5-4C5A-E130EBDFCF6F}"/>
          </ac:picMkLst>
        </pc:picChg>
        <pc:picChg chg="add mod">
          <ac:chgData name="Hanzel, Erwin (WDE U-UTA)" userId="b174698f-e90d-4415-80b0-4942fa9c90f2" providerId="ADAL" clId="{BF59889C-1A1B-44E9-B8F1-939EB4A7FE03}" dt="2024-11-29T09:58:39.453" v="58" actId="1076"/>
          <ac:picMkLst>
            <pc:docMk/>
            <pc:sldMk cId="0" sldId="256"/>
            <ac:picMk id="6" creationId="{96CB2832-C6EB-B310-94BA-1FEED80BC743}"/>
          </ac:picMkLst>
        </pc:picChg>
        <pc:picChg chg="del mod">
          <ac:chgData name="Hanzel, Erwin (WDE U-UTA)" userId="b174698f-e90d-4415-80b0-4942fa9c90f2" providerId="ADAL" clId="{BF59889C-1A1B-44E9-B8F1-939EB4A7FE03}" dt="2024-11-29T11:41:25.216" v="2154" actId="478"/>
          <ac:picMkLst>
            <pc:docMk/>
            <pc:sldMk cId="0" sldId="256"/>
            <ac:picMk id="12" creationId="{6F470E74-0471-BBA7-8318-C8A99AC26835}"/>
          </ac:picMkLst>
        </pc:picChg>
        <pc:picChg chg="del">
          <ac:chgData name="Hanzel, Erwin (WDE U-UTA)" userId="b174698f-e90d-4415-80b0-4942fa9c90f2" providerId="ADAL" clId="{BF59889C-1A1B-44E9-B8F1-939EB4A7FE03}" dt="2024-11-29T09:53:16.745" v="0" actId="478"/>
          <ac:picMkLst>
            <pc:docMk/>
            <pc:sldMk cId="0" sldId="256"/>
            <ac:picMk id="13" creationId="{B50D01A8-1F35-ECC7-9BF3-842B2C4687C2}"/>
          </ac:picMkLst>
        </pc:picChg>
      </pc:sldChg>
      <pc:sldChg chg="addSp delSp modSp mod">
        <pc:chgData name="Hanzel, Erwin (WDE U-UTA)" userId="b174698f-e90d-4415-80b0-4942fa9c90f2" providerId="ADAL" clId="{BF59889C-1A1B-44E9-B8F1-939EB4A7FE03}" dt="2024-11-29T11:41:11.482" v="2153" actId="1037"/>
        <pc:sldMkLst>
          <pc:docMk/>
          <pc:sldMk cId="0" sldId="257"/>
        </pc:sldMkLst>
        <pc:spChg chg="mod">
          <ac:chgData name="Hanzel, Erwin (WDE U-UTA)" userId="b174698f-e90d-4415-80b0-4942fa9c90f2" providerId="ADAL" clId="{BF59889C-1A1B-44E9-B8F1-939EB4A7FE03}" dt="2024-11-29T10:01:29.321" v="201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Hanzel, Erwin (WDE U-UTA)" userId="b174698f-e90d-4415-80b0-4942fa9c90f2" providerId="ADAL" clId="{BF59889C-1A1B-44E9-B8F1-939EB4A7FE03}" dt="2024-11-29T11:38:00.623" v="2038" actId="20577"/>
          <ac:spMkLst>
            <pc:docMk/>
            <pc:sldMk cId="0" sldId="257"/>
            <ac:spMk id="5" creationId="{00000000-0000-0000-0000-000000000000}"/>
          </ac:spMkLst>
        </pc:spChg>
        <pc:spChg chg="del">
          <ac:chgData name="Hanzel, Erwin (WDE U-UTA)" userId="b174698f-e90d-4415-80b0-4942fa9c90f2" providerId="ADAL" clId="{BF59889C-1A1B-44E9-B8F1-939EB4A7FE03}" dt="2024-11-29T10:05:50.632" v="283" actId="478"/>
          <ac:spMkLst>
            <pc:docMk/>
            <pc:sldMk cId="0" sldId="257"/>
            <ac:spMk id="6" creationId="{00000000-0000-0000-0000-000000000000}"/>
          </ac:spMkLst>
        </pc:spChg>
        <pc:spChg chg="add mod">
          <ac:chgData name="Hanzel, Erwin (WDE U-UTA)" userId="b174698f-e90d-4415-80b0-4942fa9c90f2" providerId="ADAL" clId="{BF59889C-1A1B-44E9-B8F1-939EB4A7FE03}" dt="2024-11-29T11:02:39.133" v="2035" actId="20577"/>
          <ac:spMkLst>
            <pc:docMk/>
            <pc:sldMk cId="0" sldId="257"/>
            <ac:spMk id="6" creationId="{77ADFCF1-6A81-08B7-5279-33173D679B32}"/>
          </ac:spMkLst>
        </pc:spChg>
        <pc:spChg chg="del">
          <ac:chgData name="Hanzel, Erwin (WDE U-UTA)" userId="b174698f-e90d-4415-80b0-4942fa9c90f2" providerId="ADAL" clId="{BF59889C-1A1B-44E9-B8F1-939EB4A7FE03}" dt="2024-11-29T10:05:55.208" v="286" actId="478"/>
          <ac:spMkLst>
            <pc:docMk/>
            <pc:sldMk cId="0" sldId="257"/>
            <ac:spMk id="7" creationId="{00000000-0000-0000-0000-000000000000}"/>
          </ac:spMkLst>
        </pc:spChg>
        <pc:spChg chg="add mod">
          <ac:chgData name="Hanzel, Erwin (WDE U-UTA)" userId="b174698f-e90d-4415-80b0-4942fa9c90f2" providerId="ADAL" clId="{BF59889C-1A1B-44E9-B8F1-939EB4A7FE03}" dt="2024-11-29T11:40:26.434" v="2139" actId="1037"/>
          <ac:spMkLst>
            <pc:docMk/>
            <pc:sldMk cId="0" sldId="257"/>
            <ac:spMk id="7" creationId="{5478BB7F-8354-C83A-85DA-1B29183E9E48}"/>
          </ac:spMkLst>
        </pc:spChg>
        <pc:spChg chg="del">
          <ac:chgData name="Hanzel, Erwin (WDE U-UTA)" userId="b174698f-e90d-4415-80b0-4942fa9c90f2" providerId="ADAL" clId="{BF59889C-1A1B-44E9-B8F1-939EB4A7FE03}" dt="2024-11-29T10:05:52.463" v="284" actId="478"/>
          <ac:spMkLst>
            <pc:docMk/>
            <pc:sldMk cId="0" sldId="257"/>
            <ac:spMk id="8" creationId="{00000000-0000-0000-0000-000000000000}"/>
          </ac:spMkLst>
        </pc:spChg>
        <pc:spChg chg="add mod">
          <ac:chgData name="Hanzel, Erwin (WDE U-UTA)" userId="b174698f-e90d-4415-80b0-4942fa9c90f2" providerId="ADAL" clId="{BF59889C-1A1B-44E9-B8F1-939EB4A7FE03}" dt="2024-11-29T11:40:34.827" v="2142" actId="6549"/>
          <ac:spMkLst>
            <pc:docMk/>
            <pc:sldMk cId="0" sldId="257"/>
            <ac:spMk id="8" creationId="{A6F6CC93-B7D8-28B1-C349-EDF421FE0EDF}"/>
          </ac:spMkLst>
        </pc:spChg>
        <pc:spChg chg="del mod">
          <ac:chgData name="Hanzel, Erwin (WDE U-UTA)" userId="b174698f-e90d-4415-80b0-4942fa9c90f2" providerId="ADAL" clId="{BF59889C-1A1B-44E9-B8F1-939EB4A7FE03}" dt="2024-11-29T10:05:45.095" v="282" actId="478"/>
          <ac:spMkLst>
            <pc:docMk/>
            <pc:sldMk cId="0" sldId="257"/>
            <ac:spMk id="9" creationId="{00000000-0000-0000-0000-000000000000}"/>
          </ac:spMkLst>
        </pc:spChg>
        <pc:spChg chg="mod">
          <ac:chgData name="Hanzel, Erwin (WDE U-UTA)" userId="b174698f-e90d-4415-80b0-4942fa9c90f2" providerId="ADAL" clId="{BF59889C-1A1B-44E9-B8F1-939EB4A7FE03}" dt="2024-11-29T10:00:44.094" v="167" actId="20577"/>
          <ac:spMkLst>
            <pc:docMk/>
            <pc:sldMk cId="0" sldId="257"/>
            <ac:spMk id="14" creationId="{00000000-0000-0000-0000-000000000000}"/>
          </ac:spMkLst>
        </pc:spChg>
        <pc:spChg chg="mod">
          <ac:chgData name="Hanzel, Erwin (WDE U-UTA)" userId="b174698f-e90d-4415-80b0-4942fa9c90f2" providerId="ADAL" clId="{BF59889C-1A1B-44E9-B8F1-939EB4A7FE03}" dt="2024-11-29T10:01:12.339" v="184" actId="20577"/>
          <ac:spMkLst>
            <pc:docMk/>
            <pc:sldMk cId="0" sldId="257"/>
            <ac:spMk id="16" creationId="{00000000-0000-0000-0000-000000000000}"/>
          </ac:spMkLst>
        </pc:spChg>
        <pc:spChg chg="del">
          <ac:chgData name="Hanzel, Erwin (WDE U-UTA)" userId="b174698f-e90d-4415-80b0-4942fa9c90f2" providerId="ADAL" clId="{BF59889C-1A1B-44E9-B8F1-939EB4A7FE03}" dt="2024-11-29T10:05:54.129" v="285" actId="478"/>
          <ac:spMkLst>
            <pc:docMk/>
            <pc:sldMk cId="0" sldId="257"/>
            <ac:spMk id="28" creationId="{42D8A1D2-5A86-9CCD-0F67-7708414CC835}"/>
          </ac:spMkLst>
        </pc:spChg>
        <pc:spChg chg="del mod">
          <ac:chgData name="Hanzel, Erwin (WDE U-UTA)" userId="b174698f-e90d-4415-80b0-4942fa9c90f2" providerId="ADAL" clId="{BF59889C-1A1B-44E9-B8F1-939EB4A7FE03}" dt="2024-11-29T10:15:45.166" v="504" actId="478"/>
          <ac:spMkLst>
            <pc:docMk/>
            <pc:sldMk cId="0" sldId="257"/>
            <ac:spMk id="29" creationId="{1BFAC641-11E6-4F9F-B0AB-8E7A1EC9425D}"/>
          </ac:spMkLst>
        </pc:spChg>
        <pc:picChg chg="add mod">
          <ac:chgData name="Hanzel, Erwin (WDE U-UTA)" userId="b174698f-e90d-4415-80b0-4942fa9c90f2" providerId="ADAL" clId="{BF59889C-1A1B-44E9-B8F1-939EB4A7FE03}" dt="2024-11-29T09:58:19.580" v="55" actId="1076"/>
          <ac:picMkLst>
            <pc:docMk/>
            <pc:sldMk cId="0" sldId="257"/>
            <ac:picMk id="4" creationId="{48D532A8-2958-0437-9E72-B24886C7B05B}"/>
          </ac:picMkLst>
        </pc:picChg>
        <pc:picChg chg="add mod">
          <ac:chgData name="Hanzel, Erwin (WDE U-UTA)" userId="b174698f-e90d-4415-80b0-4942fa9c90f2" providerId="ADAL" clId="{BF59889C-1A1B-44E9-B8F1-939EB4A7FE03}" dt="2024-11-29T11:41:11.482" v="2153" actId="1037"/>
          <ac:picMkLst>
            <pc:docMk/>
            <pc:sldMk cId="0" sldId="257"/>
            <ac:picMk id="11" creationId="{F8926F8F-D9D2-3BA4-61C6-FD32E88D2699}"/>
          </ac:picMkLst>
        </pc:picChg>
        <pc:picChg chg="del mod">
          <ac:chgData name="Hanzel, Erwin (WDE U-UTA)" userId="b174698f-e90d-4415-80b0-4942fa9c90f2" providerId="ADAL" clId="{BF59889C-1A1B-44E9-B8F1-939EB4A7FE03}" dt="2024-11-29T11:40:49.632" v="2144" actId="478"/>
          <ac:picMkLst>
            <pc:docMk/>
            <pc:sldMk cId="0" sldId="257"/>
            <ac:picMk id="22" creationId="{10B01AD0-D4EC-30A2-D6E8-20760BC997A6}"/>
          </ac:picMkLst>
        </pc:picChg>
        <pc:picChg chg="del">
          <ac:chgData name="Hanzel, Erwin (WDE U-UTA)" userId="b174698f-e90d-4415-80b0-4942fa9c90f2" providerId="ADAL" clId="{BF59889C-1A1B-44E9-B8F1-939EB4A7FE03}" dt="2024-11-29T09:56:04.809" v="13" actId="478"/>
          <ac:picMkLst>
            <pc:docMk/>
            <pc:sldMk cId="0" sldId="257"/>
            <ac:picMk id="23" creationId="{747E8DDA-6374-5627-3EE7-186BE108C7E6}"/>
          </ac:picMkLst>
        </pc:picChg>
        <pc:picChg chg="add mod">
          <ac:chgData name="Hanzel, Erwin (WDE U-UTA)" userId="b174698f-e90d-4415-80b0-4942fa9c90f2" providerId="ADAL" clId="{BF59889C-1A1B-44E9-B8F1-939EB4A7FE03}" dt="2024-11-29T10:02:42.365" v="205" actId="1076"/>
          <ac:picMkLst>
            <pc:docMk/>
            <pc:sldMk cId="0" sldId="257"/>
            <ac:picMk id="1026" creationId="{7066BB56-A734-A6B8-1145-41959E3DC709}"/>
          </ac:picMkLst>
        </pc:picChg>
        <pc:picChg chg="del">
          <ac:chgData name="Hanzel, Erwin (WDE U-UTA)" userId="b174698f-e90d-4415-80b0-4942fa9c90f2" providerId="ADAL" clId="{BF59889C-1A1B-44E9-B8F1-939EB4A7FE03}" dt="2024-11-29T10:02:33.382" v="202" actId="478"/>
          <ac:picMkLst>
            <pc:docMk/>
            <pc:sldMk cId="0" sldId="257"/>
            <ac:picMk id="2050" creationId="{D8FF130D-99DB-6EAA-0809-0A4E66C0F388}"/>
          </ac:picMkLst>
        </pc:picChg>
      </pc:sldChg>
      <pc:sldChg chg="addSp delSp modSp mod">
        <pc:chgData name="Hanzel, Erwin (WDE U-UTA)" userId="b174698f-e90d-4415-80b0-4942fa9c90f2" providerId="ADAL" clId="{BF59889C-1A1B-44E9-B8F1-939EB4A7FE03}" dt="2024-11-29T11:41:40.030" v="2159" actId="1035"/>
        <pc:sldMkLst>
          <pc:docMk/>
          <pc:sldMk cId="991423725" sldId="258"/>
        </pc:sldMkLst>
        <pc:spChg chg="add mod">
          <ac:chgData name="Hanzel, Erwin (WDE U-UTA)" userId="b174698f-e90d-4415-80b0-4942fa9c90f2" providerId="ADAL" clId="{BF59889C-1A1B-44E9-B8F1-939EB4A7FE03}" dt="2024-11-29T10:56:16.392" v="2027" actId="14100"/>
          <ac:spMkLst>
            <pc:docMk/>
            <pc:sldMk cId="991423725" sldId="258"/>
            <ac:spMk id="5" creationId="{B5D428C2-04D0-5B82-36E0-583495AF73C7}"/>
          </ac:spMkLst>
        </pc:spChg>
        <pc:spChg chg="mod">
          <ac:chgData name="Hanzel, Erwin (WDE U-UTA)" userId="b174698f-e90d-4415-80b0-4942fa9c90f2" providerId="ADAL" clId="{BF59889C-1A1B-44E9-B8F1-939EB4A7FE03}" dt="2024-11-29T10:55:15.637" v="1967" actId="14100"/>
          <ac:spMkLst>
            <pc:docMk/>
            <pc:sldMk cId="991423725" sldId="258"/>
            <ac:spMk id="22" creationId="{0D210B98-5AD8-335C-34AB-73C91B6FBC51}"/>
          </ac:spMkLst>
        </pc:spChg>
        <pc:grpChg chg="del">
          <ac:chgData name="Hanzel, Erwin (WDE U-UTA)" userId="b174698f-e90d-4415-80b0-4942fa9c90f2" providerId="ADAL" clId="{BF59889C-1A1B-44E9-B8F1-939EB4A7FE03}" dt="2024-11-29T10:03:31.551" v="206" actId="478"/>
          <ac:grpSpMkLst>
            <pc:docMk/>
            <pc:sldMk cId="991423725" sldId="258"/>
            <ac:grpSpMk id="8" creationId="{F77200FD-F0E4-15D6-2933-1BFD0A1E9D76}"/>
          </ac:grpSpMkLst>
        </pc:grpChg>
        <pc:picChg chg="add mod">
          <ac:chgData name="Hanzel, Erwin (WDE U-UTA)" userId="b174698f-e90d-4415-80b0-4942fa9c90f2" providerId="ADAL" clId="{BF59889C-1A1B-44E9-B8F1-939EB4A7FE03}" dt="2024-11-29T11:41:40.030" v="2159" actId="1035"/>
          <ac:picMkLst>
            <pc:docMk/>
            <pc:sldMk cId="991423725" sldId="258"/>
            <ac:picMk id="2" creationId="{805258CF-C535-043D-0BB1-9E509AECB5FE}"/>
          </ac:picMkLst>
        </pc:picChg>
        <pc:picChg chg="add mod">
          <ac:chgData name="Hanzel, Erwin (WDE U-UTA)" userId="b174698f-e90d-4415-80b0-4942fa9c90f2" providerId="ADAL" clId="{BF59889C-1A1B-44E9-B8F1-939EB4A7FE03}" dt="2024-11-29T09:57:59.946" v="52" actId="1076"/>
          <ac:picMkLst>
            <pc:docMk/>
            <pc:sldMk cId="991423725" sldId="258"/>
            <ac:picMk id="3" creationId="{0F574589-5F07-C92E-AE39-75E52F0F6B31}"/>
          </ac:picMkLst>
        </pc:picChg>
        <pc:picChg chg="del mod">
          <ac:chgData name="Hanzel, Erwin (WDE U-UTA)" userId="b174698f-e90d-4415-80b0-4942fa9c90f2" providerId="ADAL" clId="{BF59889C-1A1B-44E9-B8F1-939EB4A7FE03}" dt="2024-11-29T11:41:35.658" v="2157" actId="478"/>
          <ac:picMkLst>
            <pc:docMk/>
            <pc:sldMk cId="991423725" sldId="258"/>
            <ac:picMk id="23" creationId="{495A8782-4DBC-60BD-EF87-EFA13B5B5192}"/>
          </ac:picMkLst>
        </pc:picChg>
        <pc:picChg chg="del">
          <ac:chgData name="Hanzel, Erwin (WDE U-UTA)" userId="b174698f-e90d-4415-80b0-4942fa9c90f2" providerId="ADAL" clId="{BF59889C-1A1B-44E9-B8F1-939EB4A7FE03}" dt="2024-11-29T09:56:26.680" v="47" actId="478"/>
          <ac:picMkLst>
            <pc:docMk/>
            <pc:sldMk cId="991423725" sldId="258"/>
            <ac:picMk id="24" creationId="{CE19830F-6EFA-7C5B-E1DA-4679A181B0B4}"/>
          </ac:picMkLst>
        </pc:picChg>
        <pc:picChg chg="add mod">
          <ac:chgData name="Hanzel, Erwin (WDE U-UTA)" userId="b174698f-e90d-4415-80b0-4942fa9c90f2" providerId="ADAL" clId="{BF59889C-1A1B-44E9-B8F1-939EB4A7FE03}" dt="2024-11-29T10:03:35.543" v="208" actId="1076"/>
          <ac:picMkLst>
            <pc:docMk/>
            <pc:sldMk cId="991423725" sldId="258"/>
            <ac:picMk id="2050" creationId="{2646011A-1E46-993A-EBC5-B78CF5C62560}"/>
          </ac:picMkLst>
        </pc:picChg>
      </pc:sldChg>
    </pc:docChg>
  </pc:docChgLst>
  <pc:docChgLst>
    <pc:chgData name="Hanzel, Erwin (WDE U-UTA)" userId="b174698f-e90d-4415-80b0-4942fa9c90f2" providerId="ADAL" clId="{08D3CB5F-8EAC-4FEF-951E-05601594D8DC}"/>
    <pc:docChg chg="custSel modSld">
      <pc:chgData name="Hanzel, Erwin (WDE U-UTA)" userId="b174698f-e90d-4415-80b0-4942fa9c90f2" providerId="ADAL" clId="{08D3CB5F-8EAC-4FEF-951E-05601594D8DC}" dt="2024-08-13T05:23:08.332" v="199" actId="1035"/>
      <pc:docMkLst>
        <pc:docMk/>
      </pc:docMkLst>
      <pc:sldChg chg="modSp mod">
        <pc:chgData name="Hanzel, Erwin (WDE U-UTA)" userId="b174698f-e90d-4415-80b0-4942fa9c90f2" providerId="ADAL" clId="{08D3CB5F-8EAC-4FEF-951E-05601594D8DC}" dt="2024-08-13T05:23:08.332" v="199" actId="1035"/>
        <pc:sldMkLst>
          <pc:docMk/>
          <pc:sldMk cId="0" sldId="256"/>
        </pc:sldMkLst>
        <pc:spChg chg="mod">
          <ac:chgData name="Hanzel, Erwin (WDE U-UTA)" userId="b174698f-e90d-4415-80b0-4942fa9c90f2" providerId="ADAL" clId="{08D3CB5F-8EAC-4FEF-951E-05601594D8DC}" dt="2024-08-13T05:23:08.332" v="199" actId="1035"/>
          <ac:spMkLst>
            <pc:docMk/>
            <pc:sldMk cId="0" sldId="256"/>
            <ac:spMk id="2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2T13:39:11.491" v="41" actId="20577"/>
          <ac:spMkLst>
            <pc:docMk/>
            <pc:sldMk cId="0" sldId="256"/>
            <ac:spMk id="4" creationId="{00000000-0000-0000-0000-000000000000}"/>
          </ac:spMkLst>
        </pc:spChg>
      </pc:sldChg>
      <pc:sldChg chg="addSp delSp modSp mod">
        <pc:chgData name="Hanzel, Erwin (WDE U-UTA)" userId="b174698f-e90d-4415-80b0-4942fa9c90f2" providerId="ADAL" clId="{08D3CB5F-8EAC-4FEF-951E-05601594D8DC}" dt="2024-08-13T05:22:40.482" v="198" actId="1038"/>
        <pc:sldMkLst>
          <pc:docMk/>
          <pc:sldMk cId="0" sldId="257"/>
        </pc:sldMkLst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5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6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7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8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9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2T13:40:09.803" v="72" actId="14100"/>
          <ac:spMkLst>
            <pc:docMk/>
            <pc:sldMk cId="0" sldId="257"/>
            <ac:spMk id="13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18:24.543" v="140" actId="20577"/>
          <ac:spMkLst>
            <pc:docMk/>
            <pc:sldMk cId="0" sldId="257"/>
            <ac:spMk id="14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20:00.784" v="155" actId="14100"/>
          <ac:spMkLst>
            <pc:docMk/>
            <pc:sldMk cId="0" sldId="257"/>
            <ac:spMk id="16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28" creationId="{42D8A1D2-5A86-9CCD-0F67-7708414CC835}"/>
          </ac:spMkLst>
        </pc:spChg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29" creationId="{1BFAC641-11E6-4F9F-B0AB-8E7A1EC9425D}"/>
          </ac:spMkLst>
        </pc:spChg>
        <pc:picChg chg="add mod">
          <ac:chgData name="Hanzel, Erwin (WDE U-UTA)" userId="b174698f-e90d-4415-80b0-4942fa9c90f2" providerId="ADAL" clId="{08D3CB5F-8EAC-4FEF-951E-05601594D8DC}" dt="2024-08-12T14:00:31.115" v="109" actId="1037"/>
          <ac:picMkLst>
            <pc:docMk/>
            <pc:sldMk cId="0" sldId="257"/>
            <ac:picMk id="10" creationId="{BA8CAC4F-6F7D-E34F-1AE8-D223B6218953}"/>
          </ac:picMkLst>
        </pc:picChg>
        <pc:picChg chg="del">
          <ac:chgData name="Hanzel, Erwin (WDE U-UTA)" userId="b174698f-e90d-4415-80b0-4942fa9c90f2" providerId="ADAL" clId="{08D3CB5F-8EAC-4FEF-951E-05601594D8DC}" dt="2024-08-12T13:59:48.081" v="103" actId="478"/>
          <ac:picMkLst>
            <pc:docMk/>
            <pc:sldMk cId="0" sldId="257"/>
            <ac:picMk id="27" creationId="{BE2EFA02-BDC4-07AC-9FC4-1A2D45EF4D41}"/>
          </ac:picMkLst>
        </pc:picChg>
      </pc:sldChg>
      <pc:sldChg chg="addSp delSp modSp mod">
        <pc:chgData name="Hanzel, Erwin (WDE U-UTA)" userId="b174698f-e90d-4415-80b0-4942fa9c90f2" providerId="ADAL" clId="{08D3CB5F-8EAC-4FEF-951E-05601594D8DC}" dt="2024-08-12T14:01:16.466" v="116" actId="1036"/>
        <pc:sldMkLst>
          <pc:docMk/>
          <pc:sldMk cId="991423725" sldId="258"/>
        </pc:sldMkLst>
        <pc:spChg chg="add mod">
          <ac:chgData name="Hanzel, Erwin (WDE U-UTA)" userId="b174698f-e90d-4415-80b0-4942fa9c90f2" providerId="ADAL" clId="{08D3CB5F-8EAC-4FEF-951E-05601594D8DC}" dt="2024-08-12T14:01:09.843" v="110" actId="164"/>
          <ac:spMkLst>
            <pc:docMk/>
            <pc:sldMk cId="991423725" sldId="258"/>
            <ac:spMk id="2" creationId="{8EB340D9-95B4-211B-4A43-5586D71488AC}"/>
          </ac:spMkLst>
        </pc:spChg>
        <pc:spChg chg="add del mod">
          <ac:chgData name="Hanzel, Erwin (WDE U-UTA)" userId="b174698f-e90d-4415-80b0-4942fa9c90f2" providerId="ADAL" clId="{08D3CB5F-8EAC-4FEF-951E-05601594D8DC}" dt="2024-08-12T13:38:13.765" v="34" actId="478"/>
          <ac:spMkLst>
            <pc:docMk/>
            <pc:sldMk cId="991423725" sldId="258"/>
            <ac:spMk id="5" creationId="{10F5DC97-4265-5326-03B9-DDC28CFF8BA8}"/>
          </ac:spMkLst>
        </pc:spChg>
        <pc:grpChg chg="add mod">
          <ac:chgData name="Hanzel, Erwin (WDE U-UTA)" userId="b174698f-e90d-4415-80b0-4942fa9c90f2" providerId="ADAL" clId="{08D3CB5F-8EAC-4FEF-951E-05601594D8DC}" dt="2024-08-12T14:01:16.466" v="116" actId="1036"/>
          <ac:grpSpMkLst>
            <pc:docMk/>
            <pc:sldMk cId="991423725" sldId="258"/>
            <ac:grpSpMk id="8" creationId="{F77200FD-F0E4-15D6-2933-1BFD0A1E9D76}"/>
          </ac:grpSpMkLst>
        </pc:grpChg>
        <pc:picChg chg="add mod ord">
          <ac:chgData name="Hanzel, Erwin (WDE U-UTA)" userId="b174698f-e90d-4415-80b0-4942fa9c90f2" providerId="ADAL" clId="{08D3CB5F-8EAC-4FEF-951E-05601594D8DC}" dt="2024-08-12T14:01:09.843" v="110" actId="164"/>
          <ac:picMkLst>
            <pc:docMk/>
            <pc:sldMk cId="991423725" sldId="258"/>
            <ac:picMk id="4" creationId="{87E1505F-439C-DA28-A065-B6E3B2E4CE9D}"/>
          </ac:picMkLst>
        </pc:picChg>
        <pc:picChg chg="add mod">
          <ac:chgData name="Hanzel, Erwin (WDE U-UTA)" userId="b174698f-e90d-4415-80b0-4942fa9c90f2" providerId="ADAL" clId="{08D3CB5F-8EAC-4FEF-951E-05601594D8DC}" dt="2024-08-12T13:59:43.771" v="102" actId="1076"/>
          <ac:picMkLst>
            <pc:docMk/>
            <pc:sldMk cId="991423725" sldId="258"/>
            <ac:picMk id="7" creationId="{019DA843-97DF-8E57-7E59-15933FC171EA}"/>
          </ac:picMkLst>
        </pc:picChg>
        <pc:picChg chg="del">
          <ac:chgData name="Hanzel, Erwin (WDE U-UTA)" userId="b174698f-e90d-4415-80b0-4942fa9c90f2" providerId="ADAL" clId="{08D3CB5F-8EAC-4FEF-951E-05601594D8DC}" dt="2024-08-12T13:59:31.537" v="101" actId="478"/>
          <ac:picMkLst>
            <pc:docMk/>
            <pc:sldMk cId="991423725" sldId="258"/>
            <ac:picMk id="25" creationId="{3FF4B59B-0ED6-F34A-57DD-1953871053B7}"/>
          </ac:picMkLst>
        </pc:picChg>
        <pc:picChg chg="del">
          <ac:chgData name="Hanzel, Erwin (WDE U-UTA)" userId="b174698f-e90d-4415-80b0-4942fa9c90f2" providerId="ADAL" clId="{08D3CB5F-8EAC-4FEF-951E-05601594D8DC}" dt="2024-08-12T13:29:48.557" v="0" actId="478"/>
          <ac:picMkLst>
            <pc:docMk/>
            <pc:sldMk cId="991423725" sldId="258"/>
            <ac:picMk id="26" creationId="{00000000-0000-0000-0000-000000000000}"/>
          </ac:picMkLst>
        </pc:picChg>
        <pc:picChg chg="add del mod">
          <ac:chgData name="Hanzel, Erwin (WDE U-UTA)" userId="b174698f-e90d-4415-80b0-4942fa9c90f2" providerId="ADAL" clId="{08D3CB5F-8EAC-4FEF-951E-05601594D8DC}" dt="2024-08-12T13:37:06.800" v="20" actId="478"/>
          <ac:picMkLst>
            <pc:docMk/>
            <pc:sldMk cId="991423725" sldId="258"/>
            <ac:picMk id="1026" creationId="{C03C8885-EDD4-D7E2-AE29-769691D54A66}"/>
          </ac:picMkLst>
        </pc:picChg>
      </pc:sldChg>
    </pc:docChg>
  </pc:docChgLst>
  <pc:docChgLst>
    <pc:chgData name="Hanzel, Erwin (WDE U-UTA)" userId="b174698f-e90d-4415-80b0-4942fa9c90f2" providerId="ADAL" clId="{70EF87C4-1954-4EE0-9B57-F818790219A4}"/>
    <pc:docChg chg="custSel modSld">
      <pc:chgData name="Hanzel, Erwin (WDE U-UTA)" userId="b174698f-e90d-4415-80b0-4942fa9c90f2" providerId="ADAL" clId="{70EF87C4-1954-4EE0-9B57-F818790219A4}" dt="2024-12-16T12:21:58.745" v="308"/>
      <pc:docMkLst>
        <pc:docMk/>
      </pc:docMkLst>
      <pc:sldChg chg="addSp modSp mod">
        <pc:chgData name="Hanzel, Erwin (WDE U-UTA)" userId="b174698f-e90d-4415-80b0-4942fa9c90f2" providerId="ADAL" clId="{70EF87C4-1954-4EE0-9B57-F818790219A4}" dt="2024-12-16T12:21:58.745" v="308"/>
        <pc:sldMkLst>
          <pc:docMk/>
          <pc:sldMk cId="0" sldId="256"/>
        </pc:sldMkLst>
        <pc:spChg chg="mod">
          <ac:chgData name="Hanzel, Erwin (WDE U-UTA)" userId="b174698f-e90d-4415-80b0-4942fa9c90f2" providerId="ADAL" clId="{70EF87C4-1954-4EE0-9B57-F818790219A4}" dt="2024-12-16T10:27:43.825" v="87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Hanzel, Erwin (WDE U-UTA)" userId="b174698f-e90d-4415-80b0-4942fa9c90f2" providerId="ADAL" clId="{70EF87C4-1954-4EE0-9B57-F818790219A4}" dt="2024-12-16T10:27:10.711" v="81" actId="1038"/>
          <ac:spMkLst>
            <pc:docMk/>
            <pc:sldMk cId="0" sldId="256"/>
            <ac:spMk id="4" creationId="{00000000-0000-0000-0000-000000000000}"/>
          </ac:spMkLst>
        </pc:spChg>
        <pc:spChg chg="add mod">
          <ac:chgData name="Hanzel, Erwin (WDE U-UTA)" userId="b174698f-e90d-4415-80b0-4942fa9c90f2" providerId="ADAL" clId="{70EF87C4-1954-4EE0-9B57-F818790219A4}" dt="2024-12-16T12:21:58.745" v="308"/>
          <ac:spMkLst>
            <pc:docMk/>
            <pc:sldMk cId="0" sldId="256"/>
            <ac:spMk id="7" creationId="{BBCEB637-A3E8-8183-AAA2-6FAE3A4CB385}"/>
          </ac:spMkLst>
        </pc:spChg>
      </pc:sldChg>
      <pc:sldChg chg="addSp delSp modSp mod">
        <pc:chgData name="Hanzel, Erwin (WDE U-UTA)" userId="b174698f-e90d-4415-80b0-4942fa9c90f2" providerId="ADAL" clId="{70EF87C4-1954-4EE0-9B57-F818790219A4}" dt="2024-12-16T12:21:53.470" v="306" actId="1076"/>
        <pc:sldMkLst>
          <pc:docMk/>
          <pc:sldMk cId="0" sldId="257"/>
        </pc:sldMkLst>
        <pc:spChg chg="add mod">
          <ac:chgData name="Hanzel, Erwin (WDE U-UTA)" userId="b174698f-e90d-4415-80b0-4942fa9c90f2" providerId="ADAL" clId="{70EF87C4-1954-4EE0-9B57-F818790219A4}" dt="2024-12-16T12:21:53.470" v="306" actId="1076"/>
          <ac:spMkLst>
            <pc:docMk/>
            <pc:sldMk cId="0" sldId="257"/>
            <ac:spMk id="6" creationId="{7225A99E-B6BB-F5EA-D785-7C160FF72FD7}"/>
          </ac:spMkLst>
        </pc:spChg>
        <pc:spChg chg="del">
          <ac:chgData name="Hanzel, Erwin (WDE U-UTA)" userId="b174698f-e90d-4415-80b0-4942fa9c90f2" providerId="ADAL" clId="{70EF87C4-1954-4EE0-9B57-F818790219A4}" dt="2024-12-16T10:37:20.949" v="194" actId="478"/>
          <ac:spMkLst>
            <pc:docMk/>
            <pc:sldMk cId="0" sldId="257"/>
            <ac:spMk id="6" creationId="{77ADFCF1-6A81-08B7-5279-33173D679B32}"/>
          </ac:spMkLst>
        </pc:spChg>
        <pc:spChg chg="mod">
          <ac:chgData name="Hanzel, Erwin (WDE U-UTA)" userId="b174698f-e90d-4415-80b0-4942fa9c90f2" providerId="ADAL" clId="{70EF87C4-1954-4EE0-9B57-F818790219A4}" dt="2024-12-16T12:02:52.676" v="270" actId="20577"/>
          <ac:spMkLst>
            <pc:docMk/>
            <pc:sldMk cId="0" sldId="257"/>
            <ac:spMk id="13" creationId="{00000000-0000-0000-0000-000000000000}"/>
          </ac:spMkLst>
        </pc:spChg>
        <pc:spChg chg="mod">
          <ac:chgData name="Hanzel, Erwin (WDE U-UTA)" userId="b174698f-e90d-4415-80b0-4942fa9c90f2" providerId="ADAL" clId="{70EF87C4-1954-4EE0-9B57-F818790219A4}" dt="2024-12-16T12:02:59.709" v="283" actId="1037"/>
          <ac:spMkLst>
            <pc:docMk/>
            <pc:sldMk cId="0" sldId="257"/>
            <ac:spMk id="14" creationId="{00000000-0000-0000-0000-000000000000}"/>
          </ac:spMkLst>
        </pc:spChg>
        <pc:spChg chg="mod">
          <ac:chgData name="Hanzel, Erwin (WDE U-UTA)" userId="b174698f-e90d-4415-80b0-4942fa9c90f2" providerId="ADAL" clId="{70EF87C4-1954-4EE0-9B57-F818790219A4}" dt="2024-12-16T12:02:34.381" v="251" actId="14100"/>
          <ac:spMkLst>
            <pc:docMk/>
            <pc:sldMk cId="0" sldId="257"/>
            <ac:spMk id="15" creationId="{00000000-0000-0000-0000-000000000000}"/>
          </ac:spMkLst>
        </pc:spChg>
        <pc:spChg chg="mod">
          <ac:chgData name="Hanzel, Erwin (WDE U-UTA)" userId="b174698f-e90d-4415-80b0-4942fa9c90f2" providerId="ADAL" clId="{70EF87C4-1954-4EE0-9B57-F818790219A4}" dt="2024-12-16T12:02:59.709" v="283" actId="1037"/>
          <ac:spMkLst>
            <pc:docMk/>
            <pc:sldMk cId="0" sldId="257"/>
            <ac:spMk id="16" creationId="{00000000-0000-0000-0000-000000000000}"/>
          </ac:spMkLst>
        </pc:spChg>
        <pc:picChg chg="add mod">
          <ac:chgData name="Hanzel, Erwin (WDE U-UTA)" userId="b174698f-e90d-4415-80b0-4942fa9c90f2" providerId="ADAL" clId="{70EF87C4-1954-4EE0-9B57-F818790219A4}" dt="2024-12-16T10:37:32.207" v="197" actId="14100"/>
          <ac:picMkLst>
            <pc:docMk/>
            <pc:sldMk cId="0" sldId="257"/>
            <ac:picMk id="12" creationId="{CC8C3792-5C51-3A86-60B4-3D29622C9638}"/>
          </ac:picMkLst>
        </pc:picChg>
        <pc:picChg chg="del">
          <ac:chgData name="Hanzel, Erwin (WDE U-UTA)" userId="b174698f-e90d-4415-80b0-4942fa9c90f2" providerId="ADAL" clId="{70EF87C4-1954-4EE0-9B57-F818790219A4}" dt="2024-12-16T10:37:20.014" v="193" actId="478"/>
          <ac:picMkLst>
            <pc:docMk/>
            <pc:sldMk cId="0" sldId="257"/>
            <ac:picMk id="1026" creationId="{7066BB56-A734-A6B8-1145-41959E3DC709}"/>
          </ac:picMkLst>
        </pc:picChg>
      </pc:sldChg>
      <pc:sldChg chg="addSp delSp modSp mod">
        <pc:chgData name="Hanzel, Erwin (WDE U-UTA)" userId="b174698f-e90d-4415-80b0-4942fa9c90f2" providerId="ADAL" clId="{70EF87C4-1954-4EE0-9B57-F818790219A4}" dt="2024-12-16T12:21:56.697" v="307"/>
        <pc:sldMkLst>
          <pc:docMk/>
          <pc:sldMk cId="991423725" sldId="258"/>
        </pc:sldMkLst>
        <pc:spChg chg="add mod">
          <ac:chgData name="Hanzel, Erwin (WDE U-UTA)" userId="b174698f-e90d-4415-80b0-4942fa9c90f2" providerId="ADAL" clId="{70EF87C4-1954-4EE0-9B57-F818790219A4}" dt="2024-12-16T12:21:56.697" v="307"/>
          <ac:spMkLst>
            <pc:docMk/>
            <pc:sldMk cId="991423725" sldId="258"/>
            <ac:spMk id="4" creationId="{E1705495-1C3A-6141-DF86-A96096729F42}"/>
          </ac:spMkLst>
        </pc:spChg>
        <pc:spChg chg="del">
          <ac:chgData name="Hanzel, Erwin (WDE U-UTA)" userId="b174698f-e90d-4415-80b0-4942fa9c90f2" providerId="ADAL" clId="{70EF87C4-1954-4EE0-9B57-F818790219A4}" dt="2024-12-16T10:39:21.118" v="248" actId="478"/>
          <ac:spMkLst>
            <pc:docMk/>
            <pc:sldMk cId="991423725" sldId="258"/>
            <ac:spMk id="5" creationId="{B5D428C2-04D0-5B82-36E0-583495AF73C7}"/>
          </ac:spMkLst>
        </pc:spChg>
        <pc:spChg chg="mod">
          <ac:chgData name="Hanzel, Erwin (WDE U-UTA)" userId="b174698f-e90d-4415-80b0-4942fa9c90f2" providerId="ADAL" clId="{70EF87C4-1954-4EE0-9B57-F818790219A4}" dt="2024-12-16T10:38:45.642" v="246" actId="20577"/>
          <ac:spMkLst>
            <pc:docMk/>
            <pc:sldMk cId="991423725" sldId="258"/>
            <ac:spMk id="22" creationId="{0D210B98-5AD8-335C-34AB-73C91B6FBC51}"/>
          </ac:spMkLst>
        </pc:spChg>
        <pc:picChg chg="del">
          <ac:chgData name="Hanzel, Erwin (WDE U-UTA)" userId="b174698f-e90d-4415-80b0-4942fa9c90f2" providerId="ADAL" clId="{70EF87C4-1954-4EE0-9B57-F818790219A4}" dt="2024-12-16T10:39:19.700" v="247" actId="478"/>
          <ac:picMkLst>
            <pc:docMk/>
            <pc:sldMk cId="991423725" sldId="258"/>
            <ac:picMk id="2050" creationId="{2646011A-1E46-993A-EBC5-B78CF5C62560}"/>
          </ac:picMkLst>
        </pc:picChg>
      </pc:sldChg>
    </pc:docChg>
  </pc:docChgLst>
  <pc:docChgLst>
    <pc:chgData name="Hanzel, Erwin (WDE U-UTA)" userId="b174698f-e90d-4415-80b0-4942fa9c90f2" providerId="ADAL" clId="{F57DF64B-38B1-466A-BC5F-7EB674DBD6E9}"/>
    <pc:docChg chg="modSld">
      <pc:chgData name="Hanzel, Erwin (WDE U-UTA)" userId="b174698f-e90d-4415-80b0-4942fa9c90f2" providerId="ADAL" clId="{F57DF64B-38B1-466A-BC5F-7EB674DBD6E9}" dt="2024-12-17T13:00:13.546" v="6" actId="1036"/>
      <pc:docMkLst>
        <pc:docMk/>
      </pc:docMkLst>
      <pc:sldChg chg="modSp mod">
        <pc:chgData name="Hanzel, Erwin (WDE U-UTA)" userId="b174698f-e90d-4415-80b0-4942fa9c90f2" providerId="ADAL" clId="{F57DF64B-38B1-466A-BC5F-7EB674DBD6E9}" dt="2024-12-17T13:00:13.546" v="6" actId="1036"/>
        <pc:sldMkLst>
          <pc:docMk/>
          <pc:sldMk cId="1365395590" sldId="261"/>
        </pc:sldMkLst>
        <pc:picChg chg="mod">
          <ac:chgData name="Hanzel, Erwin (WDE U-UTA)" userId="b174698f-e90d-4415-80b0-4942fa9c90f2" providerId="ADAL" clId="{F57DF64B-38B1-466A-BC5F-7EB674DBD6E9}" dt="2024-12-17T13:00:13.546" v="6" actId="1036"/>
          <ac:picMkLst>
            <pc:docMk/>
            <pc:sldMk cId="1365395590" sldId="261"/>
            <ac:picMk id="2" creationId="{805258CF-C535-043D-0BB1-9E509AECB5FE}"/>
          </ac:picMkLst>
        </pc:picChg>
        <pc:picChg chg="mod">
          <ac:chgData name="Hanzel, Erwin (WDE U-UTA)" userId="b174698f-e90d-4415-80b0-4942fa9c90f2" providerId="ADAL" clId="{F57DF64B-38B1-466A-BC5F-7EB674DBD6E9}" dt="2024-12-17T13:00:13.546" v="6" actId="1036"/>
          <ac:picMkLst>
            <pc:docMk/>
            <pc:sldMk cId="1365395590" sldId="261"/>
            <ac:picMk id="3" creationId="{0F574589-5F07-C92E-AE39-75E52F0F6B31}"/>
          </ac:picMkLst>
        </pc:picChg>
        <pc:picChg chg="mod">
          <ac:chgData name="Hanzel, Erwin (WDE U-UTA)" userId="b174698f-e90d-4415-80b0-4942fa9c90f2" providerId="ADAL" clId="{F57DF64B-38B1-466A-BC5F-7EB674DBD6E9}" dt="2024-12-17T13:00:13.546" v="6" actId="1036"/>
          <ac:picMkLst>
            <pc:docMk/>
            <pc:sldMk cId="1365395590" sldId="261"/>
            <ac:picMk id="7" creationId="{019DA843-97DF-8E57-7E59-15933FC171EA}"/>
          </ac:picMkLst>
        </pc:picChg>
      </pc:sldChg>
    </pc:docChg>
  </pc:docChgLst>
  <pc:docChgLst>
    <pc:chgData name="Hanzel, Erwin (WDE U-UTA)" userId="b174698f-e90d-4415-80b0-4942fa9c90f2" providerId="ADAL" clId="{840267D5-2F70-4AC8-86A5-E7E05718BBB0}"/>
    <pc:docChg chg="custSel addSld delSld modSld">
      <pc:chgData name="Hanzel, Erwin (WDE U-UTA)" userId="b174698f-e90d-4415-80b0-4942fa9c90f2" providerId="ADAL" clId="{840267D5-2F70-4AC8-86A5-E7E05718BBB0}" dt="2024-12-17T10:01:21.239" v="486" actId="14100"/>
      <pc:docMkLst>
        <pc:docMk/>
      </pc:docMkLst>
      <pc:sldChg chg="addSp delSp modSp mod modShow">
        <pc:chgData name="Hanzel, Erwin (WDE U-UTA)" userId="b174698f-e90d-4415-80b0-4942fa9c90f2" providerId="ADAL" clId="{840267D5-2F70-4AC8-86A5-E7E05718BBB0}" dt="2024-12-17T10:00:26.920" v="478" actId="21"/>
        <pc:sldMkLst>
          <pc:docMk/>
          <pc:sldMk cId="0" sldId="256"/>
        </pc:sldMkLst>
        <pc:spChg chg="mod">
          <ac:chgData name="Hanzel, Erwin (WDE U-UTA)" userId="b174698f-e90d-4415-80b0-4942fa9c90f2" providerId="ADAL" clId="{840267D5-2F70-4AC8-86A5-E7E05718BBB0}" dt="2024-12-17T10:00:06.115" v="476" actId="2"/>
          <ac:spMkLst>
            <pc:docMk/>
            <pc:sldMk cId="0" sldId="256"/>
            <ac:spMk id="2" creationId="{00000000-0000-0000-0000-000000000000}"/>
          </ac:spMkLst>
        </pc:spChg>
        <pc:spChg chg="mod">
          <ac:chgData name="Hanzel, Erwin (WDE U-UTA)" userId="b174698f-e90d-4415-80b0-4942fa9c90f2" providerId="ADAL" clId="{840267D5-2F70-4AC8-86A5-E7E05718BBB0}" dt="2024-12-17T09:55:58.894" v="455" actId="1036"/>
          <ac:spMkLst>
            <pc:docMk/>
            <pc:sldMk cId="0" sldId="256"/>
            <ac:spMk id="3" creationId="{00000000-0000-0000-0000-000000000000}"/>
          </ac:spMkLst>
        </pc:spChg>
        <pc:spChg chg="mod">
          <ac:chgData name="Hanzel, Erwin (WDE U-UTA)" userId="b174698f-e90d-4415-80b0-4942fa9c90f2" providerId="ADAL" clId="{840267D5-2F70-4AC8-86A5-E7E05718BBB0}" dt="2024-12-16T13:14:49.607" v="53" actId="20577"/>
          <ac:spMkLst>
            <pc:docMk/>
            <pc:sldMk cId="0" sldId="256"/>
            <ac:spMk id="4" creationId="{00000000-0000-0000-0000-000000000000}"/>
          </ac:spMkLst>
        </pc:spChg>
        <pc:spChg chg="del">
          <ac:chgData name="Hanzel, Erwin (WDE U-UTA)" userId="b174698f-e90d-4415-80b0-4942fa9c90f2" providerId="ADAL" clId="{840267D5-2F70-4AC8-86A5-E7E05718BBB0}" dt="2024-12-17T09:16:30.241" v="164" actId="478"/>
          <ac:spMkLst>
            <pc:docMk/>
            <pc:sldMk cId="0" sldId="256"/>
            <ac:spMk id="7" creationId="{BBCEB637-A3E8-8183-AAA2-6FAE3A4CB385}"/>
          </ac:spMkLst>
        </pc:spChg>
        <pc:picChg chg="add del">
          <ac:chgData name="Hanzel, Erwin (WDE U-UTA)" userId="b174698f-e90d-4415-80b0-4942fa9c90f2" providerId="ADAL" clId="{840267D5-2F70-4AC8-86A5-E7E05718BBB0}" dt="2024-12-17T09:56:31.775" v="459" actId="21"/>
          <ac:picMkLst>
            <pc:docMk/>
            <pc:sldMk cId="0" sldId="256"/>
            <ac:picMk id="8" creationId="{85196466-E079-D236-D13E-0A4A1D4A0293}"/>
          </ac:picMkLst>
        </pc:picChg>
        <pc:picChg chg="add del">
          <ac:chgData name="Hanzel, Erwin (WDE U-UTA)" userId="b174698f-e90d-4415-80b0-4942fa9c90f2" providerId="ADAL" clId="{840267D5-2F70-4AC8-86A5-E7E05718BBB0}" dt="2024-12-17T10:00:26.920" v="478" actId="21"/>
          <ac:picMkLst>
            <pc:docMk/>
            <pc:sldMk cId="0" sldId="256"/>
            <ac:picMk id="10" creationId="{1B94955F-5FE8-3ACB-3B12-BF91831C74F3}"/>
          </ac:picMkLst>
        </pc:picChg>
      </pc:sldChg>
      <pc:sldChg chg="addSp delSp modSp mod modShow">
        <pc:chgData name="Hanzel, Erwin (WDE U-UTA)" userId="b174698f-e90d-4415-80b0-4942fa9c90f2" providerId="ADAL" clId="{840267D5-2F70-4AC8-86A5-E7E05718BBB0}" dt="2024-12-17T09:27:46.881" v="449" actId="729"/>
        <pc:sldMkLst>
          <pc:docMk/>
          <pc:sldMk cId="0" sldId="257"/>
        </pc:sldMkLst>
        <pc:spChg chg="mod">
          <ac:chgData name="Hanzel, Erwin (WDE U-UTA)" userId="b174698f-e90d-4415-80b0-4942fa9c90f2" providerId="ADAL" clId="{840267D5-2F70-4AC8-86A5-E7E05718BBB0}" dt="2024-12-17T09:24:48.489" v="434" actId="1076"/>
          <ac:spMkLst>
            <pc:docMk/>
            <pc:sldMk cId="0" sldId="257"/>
            <ac:spMk id="3" creationId="{00000000-0000-0000-0000-000000000000}"/>
          </ac:spMkLst>
        </pc:spChg>
        <pc:spChg chg="mod">
          <ac:chgData name="Hanzel, Erwin (WDE U-UTA)" userId="b174698f-e90d-4415-80b0-4942fa9c90f2" providerId="ADAL" clId="{840267D5-2F70-4AC8-86A5-E7E05718BBB0}" dt="2024-12-17T09:18:27.155" v="227" actId="1037"/>
          <ac:spMkLst>
            <pc:docMk/>
            <pc:sldMk cId="0" sldId="257"/>
            <ac:spMk id="5" creationId="{00000000-0000-0000-0000-000000000000}"/>
          </ac:spMkLst>
        </pc:spChg>
        <pc:spChg chg="del">
          <ac:chgData name="Hanzel, Erwin (WDE U-UTA)" userId="b174698f-e90d-4415-80b0-4942fa9c90f2" providerId="ADAL" clId="{840267D5-2F70-4AC8-86A5-E7E05718BBB0}" dt="2024-12-17T09:18:16.505" v="225" actId="478"/>
          <ac:spMkLst>
            <pc:docMk/>
            <pc:sldMk cId="0" sldId="257"/>
            <ac:spMk id="6" creationId="{7225A99E-B6BB-F5EA-D785-7C160FF72FD7}"/>
          </ac:spMkLst>
        </pc:spChg>
        <pc:spChg chg="mod">
          <ac:chgData name="Hanzel, Erwin (WDE U-UTA)" userId="b174698f-e90d-4415-80b0-4942fa9c90f2" providerId="ADAL" clId="{840267D5-2F70-4AC8-86A5-E7E05718BBB0}" dt="2024-12-16T13:15:19.743" v="118" actId="20577"/>
          <ac:spMkLst>
            <pc:docMk/>
            <pc:sldMk cId="0" sldId="257"/>
            <ac:spMk id="14" creationId="{00000000-0000-0000-0000-000000000000}"/>
          </ac:spMkLst>
        </pc:spChg>
        <pc:spChg chg="mod">
          <ac:chgData name="Hanzel, Erwin (WDE U-UTA)" userId="b174698f-e90d-4415-80b0-4942fa9c90f2" providerId="ADAL" clId="{840267D5-2F70-4AC8-86A5-E7E05718BBB0}" dt="2024-12-16T13:15:26.643" v="126" actId="20577"/>
          <ac:spMkLst>
            <pc:docMk/>
            <pc:sldMk cId="0" sldId="257"/>
            <ac:spMk id="16" creationId="{00000000-0000-0000-0000-000000000000}"/>
          </ac:spMkLst>
        </pc:spChg>
        <pc:picChg chg="add mod">
          <ac:chgData name="Hanzel, Erwin (WDE U-UTA)" userId="b174698f-e90d-4415-80b0-4942fa9c90f2" providerId="ADAL" clId="{840267D5-2F70-4AC8-86A5-E7E05718BBB0}" dt="2024-12-16T13:18:00.540" v="163" actId="14100"/>
          <ac:picMkLst>
            <pc:docMk/>
            <pc:sldMk cId="0" sldId="257"/>
            <ac:picMk id="9" creationId="{0A7D05D4-38B4-F02A-F422-D3C8986ABAB3}"/>
          </ac:picMkLst>
        </pc:picChg>
        <pc:picChg chg="del">
          <ac:chgData name="Hanzel, Erwin (WDE U-UTA)" userId="b174698f-e90d-4415-80b0-4942fa9c90f2" providerId="ADAL" clId="{840267D5-2F70-4AC8-86A5-E7E05718BBB0}" dt="2024-12-16T13:15:29.083" v="127" actId="478"/>
          <ac:picMkLst>
            <pc:docMk/>
            <pc:sldMk cId="0" sldId="257"/>
            <ac:picMk id="12" creationId="{CC8C3792-5C51-3A86-60B4-3D29622C9638}"/>
          </ac:picMkLst>
        </pc:picChg>
      </pc:sldChg>
      <pc:sldChg chg="addSp delSp modSp mod modShow">
        <pc:chgData name="Hanzel, Erwin (WDE U-UTA)" userId="b174698f-e90d-4415-80b0-4942fa9c90f2" providerId="ADAL" clId="{840267D5-2F70-4AC8-86A5-E7E05718BBB0}" dt="2024-12-17T09:57:08.297" v="465" actId="1036"/>
        <pc:sldMkLst>
          <pc:docMk/>
          <pc:sldMk cId="991423725" sldId="258"/>
        </pc:sldMkLst>
        <pc:spChg chg="del">
          <ac:chgData name="Hanzel, Erwin (WDE U-UTA)" userId="b174698f-e90d-4415-80b0-4942fa9c90f2" providerId="ADAL" clId="{840267D5-2F70-4AC8-86A5-E7E05718BBB0}" dt="2024-12-17T09:18:33.638" v="228" actId="478"/>
          <ac:spMkLst>
            <pc:docMk/>
            <pc:sldMk cId="991423725" sldId="258"/>
            <ac:spMk id="4" creationId="{E1705495-1C3A-6141-DF86-A96096729F42}"/>
          </ac:spMkLst>
        </pc:spChg>
        <pc:spChg chg="mod">
          <ac:chgData name="Hanzel, Erwin (WDE U-UTA)" userId="b174698f-e90d-4415-80b0-4942fa9c90f2" providerId="ADAL" clId="{840267D5-2F70-4AC8-86A5-E7E05718BBB0}" dt="2024-12-16T13:15:47.324" v="130"/>
          <ac:spMkLst>
            <pc:docMk/>
            <pc:sldMk cId="991423725" sldId="258"/>
            <ac:spMk id="8" creationId="{2C3A33A4-8C03-B47A-01B2-DCDF051320FC}"/>
          </ac:spMkLst>
        </pc:spChg>
        <pc:spChg chg="mod">
          <ac:chgData name="Hanzel, Erwin (WDE U-UTA)" userId="b174698f-e90d-4415-80b0-4942fa9c90f2" providerId="ADAL" clId="{840267D5-2F70-4AC8-86A5-E7E05718BBB0}" dt="2024-12-17T09:24:14.492" v="433" actId="20577"/>
          <ac:spMkLst>
            <pc:docMk/>
            <pc:sldMk cId="991423725" sldId="258"/>
            <ac:spMk id="22" creationId="{0D210B98-5AD8-335C-34AB-73C91B6FBC51}"/>
          </ac:spMkLst>
        </pc:spChg>
        <pc:grpChg chg="add mod">
          <ac:chgData name="Hanzel, Erwin (WDE U-UTA)" userId="b174698f-e90d-4415-80b0-4942fa9c90f2" providerId="ADAL" clId="{840267D5-2F70-4AC8-86A5-E7E05718BBB0}" dt="2024-12-16T13:15:47.324" v="130"/>
          <ac:grpSpMkLst>
            <pc:docMk/>
            <pc:sldMk cId="991423725" sldId="258"/>
            <ac:grpSpMk id="5" creationId="{50EDA278-C7D5-9FBD-95E4-A05C2C5EFEDD}"/>
          </ac:grpSpMkLst>
        </pc:grpChg>
        <pc:picChg chg="mod">
          <ac:chgData name="Hanzel, Erwin (WDE U-UTA)" userId="b174698f-e90d-4415-80b0-4942fa9c90f2" providerId="ADAL" clId="{840267D5-2F70-4AC8-86A5-E7E05718BBB0}" dt="2024-12-17T09:57:08.297" v="465" actId="1036"/>
          <ac:picMkLst>
            <pc:docMk/>
            <pc:sldMk cId="991423725" sldId="258"/>
            <ac:picMk id="2" creationId="{805258CF-C535-043D-0BB1-9E509AECB5FE}"/>
          </ac:picMkLst>
        </pc:picChg>
        <pc:picChg chg="mod">
          <ac:chgData name="Hanzel, Erwin (WDE U-UTA)" userId="b174698f-e90d-4415-80b0-4942fa9c90f2" providerId="ADAL" clId="{840267D5-2F70-4AC8-86A5-E7E05718BBB0}" dt="2024-12-16T13:15:47.324" v="130"/>
          <ac:picMkLst>
            <pc:docMk/>
            <pc:sldMk cId="991423725" sldId="258"/>
            <ac:picMk id="6" creationId="{1FD4F654-73E0-D927-D615-EDE2D791F6BC}"/>
          </ac:picMkLst>
        </pc:picChg>
      </pc:sldChg>
      <pc:sldChg chg="addSp delSp modSp add mod">
        <pc:chgData name="Hanzel, Erwin (WDE U-UTA)" userId="b174698f-e90d-4415-80b0-4942fa9c90f2" providerId="ADAL" clId="{840267D5-2F70-4AC8-86A5-E7E05718BBB0}" dt="2024-12-17T10:00:38.850" v="481" actId="14100"/>
        <pc:sldMkLst>
          <pc:docMk/>
          <pc:sldMk cId="2824380001" sldId="259"/>
        </pc:sldMkLst>
        <pc:spChg chg="del">
          <ac:chgData name="Hanzel, Erwin (WDE U-UTA)" userId="b174698f-e90d-4415-80b0-4942fa9c90f2" providerId="ADAL" clId="{840267D5-2F70-4AC8-86A5-E7E05718BBB0}" dt="2024-12-17T09:25:31.556" v="436" actId="478"/>
          <ac:spMkLst>
            <pc:docMk/>
            <pc:sldMk cId="2824380001" sldId="259"/>
            <ac:spMk id="22" creationId="{0D210B98-5AD8-335C-34AB-73C91B6FBC51}"/>
          </ac:spMkLst>
        </pc:spChg>
        <pc:grpChg chg="del">
          <ac:chgData name="Hanzel, Erwin (WDE U-UTA)" userId="b174698f-e90d-4415-80b0-4942fa9c90f2" providerId="ADAL" clId="{840267D5-2F70-4AC8-86A5-E7E05718BBB0}" dt="2024-12-17T09:25:31.556" v="436" actId="478"/>
          <ac:grpSpMkLst>
            <pc:docMk/>
            <pc:sldMk cId="2824380001" sldId="259"/>
            <ac:grpSpMk id="5" creationId="{50EDA278-C7D5-9FBD-95E4-A05C2C5EFEDD}"/>
          </ac:grpSpMkLst>
        </pc:grpChg>
        <pc:picChg chg="del">
          <ac:chgData name="Hanzel, Erwin (WDE U-UTA)" userId="b174698f-e90d-4415-80b0-4942fa9c90f2" providerId="ADAL" clId="{840267D5-2F70-4AC8-86A5-E7E05718BBB0}" dt="2024-12-17T09:25:31.556" v="436" actId="478"/>
          <ac:picMkLst>
            <pc:docMk/>
            <pc:sldMk cId="2824380001" sldId="259"/>
            <ac:picMk id="2" creationId="{805258CF-C535-043D-0BB1-9E509AECB5FE}"/>
          </ac:picMkLst>
        </pc:picChg>
        <pc:picChg chg="add del mod">
          <ac:chgData name="Hanzel, Erwin (WDE U-UTA)" userId="b174698f-e90d-4415-80b0-4942fa9c90f2" providerId="ADAL" clId="{840267D5-2F70-4AC8-86A5-E7E05718BBB0}" dt="2024-12-17T09:59:21.354" v="471" actId="478"/>
          <ac:picMkLst>
            <pc:docMk/>
            <pc:sldMk cId="2824380001" sldId="259"/>
            <ac:picMk id="2" creationId="{8A53F764-3F73-9C9C-8010-0B1EF35162BF}"/>
          </ac:picMkLst>
        </pc:picChg>
        <pc:picChg chg="del">
          <ac:chgData name="Hanzel, Erwin (WDE U-UTA)" userId="b174698f-e90d-4415-80b0-4942fa9c90f2" providerId="ADAL" clId="{840267D5-2F70-4AC8-86A5-E7E05718BBB0}" dt="2024-12-17T09:25:31.556" v="436" actId="478"/>
          <ac:picMkLst>
            <pc:docMk/>
            <pc:sldMk cId="2824380001" sldId="259"/>
            <ac:picMk id="3" creationId="{0F574589-5F07-C92E-AE39-75E52F0F6B31}"/>
          </ac:picMkLst>
        </pc:picChg>
        <pc:picChg chg="add del mod">
          <ac:chgData name="Hanzel, Erwin (WDE U-UTA)" userId="b174698f-e90d-4415-80b0-4942fa9c90f2" providerId="ADAL" clId="{840267D5-2F70-4AC8-86A5-E7E05718BBB0}" dt="2024-12-17T09:59:50.210" v="474" actId="478"/>
          <ac:picMkLst>
            <pc:docMk/>
            <pc:sldMk cId="2824380001" sldId="259"/>
            <ac:picMk id="4" creationId="{3EA1C3A1-1F81-98C1-D6F7-605701362C58}"/>
          </ac:picMkLst>
        </pc:picChg>
        <pc:picChg chg="del">
          <ac:chgData name="Hanzel, Erwin (WDE U-UTA)" userId="b174698f-e90d-4415-80b0-4942fa9c90f2" providerId="ADAL" clId="{840267D5-2F70-4AC8-86A5-E7E05718BBB0}" dt="2024-12-17T09:56:06.153" v="457" actId="478"/>
          <ac:picMkLst>
            <pc:docMk/>
            <pc:sldMk cId="2824380001" sldId="259"/>
            <ac:picMk id="7" creationId="{019DA843-97DF-8E57-7E59-15933FC171EA}"/>
          </ac:picMkLst>
        </pc:picChg>
        <pc:picChg chg="add del mod">
          <ac:chgData name="Hanzel, Erwin (WDE U-UTA)" userId="b174698f-e90d-4415-80b0-4942fa9c90f2" providerId="ADAL" clId="{840267D5-2F70-4AC8-86A5-E7E05718BBB0}" dt="2024-12-17T09:56:03.369" v="456" actId="478"/>
          <ac:picMkLst>
            <pc:docMk/>
            <pc:sldMk cId="2824380001" sldId="259"/>
            <ac:picMk id="9" creationId="{169BC86A-D33A-C590-1694-732C2FDA0D78}"/>
          </ac:picMkLst>
        </pc:picChg>
        <pc:picChg chg="add mod">
          <ac:chgData name="Hanzel, Erwin (WDE U-UTA)" userId="b174698f-e90d-4415-80b0-4942fa9c90f2" providerId="ADAL" clId="{840267D5-2F70-4AC8-86A5-E7E05718BBB0}" dt="2024-12-17T10:00:38.850" v="481" actId="14100"/>
          <ac:picMkLst>
            <pc:docMk/>
            <pc:sldMk cId="2824380001" sldId="259"/>
            <ac:picMk id="10" creationId="{1B94955F-5FE8-3ACB-3B12-BF91831C74F3}"/>
          </ac:picMkLst>
        </pc:picChg>
      </pc:sldChg>
      <pc:sldChg chg="add del">
        <pc:chgData name="Hanzel, Erwin (WDE U-UTA)" userId="b174698f-e90d-4415-80b0-4942fa9c90f2" providerId="ADAL" clId="{840267D5-2F70-4AC8-86A5-E7E05718BBB0}" dt="2024-12-17T09:25:37.819" v="438"/>
        <pc:sldMkLst>
          <pc:docMk/>
          <pc:sldMk cId="3321607834" sldId="260"/>
        </pc:sldMkLst>
      </pc:sldChg>
      <pc:sldChg chg="addSp delSp modSp add mod">
        <pc:chgData name="Hanzel, Erwin (WDE U-UTA)" userId="b174698f-e90d-4415-80b0-4942fa9c90f2" providerId="ADAL" clId="{840267D5-2F70-4AC8-86A5-E7E05718BBB0}" dt="2024-12-17T10:01:21.239" v="486" actId="14100"/>
        <pc:sldMkLst>
          <pc:docMk/>
          <pc:sldMk cId="4185585332" sldId="260"/>
        </pc:sldMkLst>
        <pc:picChg chg="add del mod">
          <ac:chgData name="Hanzel, Erwin (WDE U-UTA)" userId="b174698f-e90d-4415-80b0-4942fa9c90f2" providerId="ADAL" clId="{840267D5-2F70-4AC8-86A5-E7E05718BBB0}" dt="2024-12-17T10:01:07.545" v="482" actId="478"/>
          <ac:picMkLst>
            <pc:docMk/>
            <pc:sldMk cId="4185585332" sldId="260"/>
            <ac:picMk id="3" creationId="{D6A7CD87-BF61-B5B5-A3CD-5F41A532702B}"/>
          </ac:picMkLst>
        </pc:picChg>
        <pc:picChg chg="add mod">
          <ac:chgData name="Hanzel, Erwin (WDE U-UTA)" userId="b174698f-e90d-4415-80b0-4942fa9c90f2" providerId="ADAL" clId="{840267D5-2F70-4AC8-86A5-E7E05718BBB0}" dt="2024-12-17T10:01:21.239" v="486" actId="14100"/>
          <ac:picMkLst>
            <pc:docMk/>
            <pc:sldMk cId="4185585332" sldId="260"/>
            <ac:picMk id="4" creationId="{E73645B8-FFE6-2A24-3550-57FA21C2F648}"/>
          </ac:picMkLst>
        </pc:picChg>
        <pc:picChg chg="del">
          <ac:chgData name="Hanzel, Erwin (WDE U-UTA)" userId="b174698f-e90d-4415-80b0-4942fa9c90f2" providerId="ADAL" clId="{840267D5-2F70-4AC8-86A5-E7E05718BBB0}" dt="2024-12-17T10:01:09.854" v="483" actId="478"/>
          <ac:picMkLst>
            <pc:docMk/>
            <pc:sldMk cId="4185585332" sldId="260"/>
            <ac:picMk id="7" creationId="{019DA843-97DF-8E57-7E59-15933FC171EA}"/>
          </ac:picMkLst>
        </pc:picChg>
      </pc:sldChg>
      <pc:sldChg chg="modSp add mod">
        <pc:chgData name="Hanzel, Erwin (WDE U-UTA)" userId="b174698f-e90d-4415-80b0-4942fa9c90f2" providerId="ADAL" clId="{840267D5-2F70-4AC8-86A5-E7E05718BBB0}" dt="2024-12-17T09:57:46.333" v="467" actId="1036"/>
        <pc:sldMkLst>
          <pc:docMk/>
          <pc:sldMk cId="1365395590" sldId="261"/>
        </pc:sldMkLst>
        <pc:picChg chg="mod">
          <ac:chgData name="Hanzel, Erwin (WDE U-UTA)" userId="b174698f-e90d-4415-80b0-4942fa9c90f2" providerId="ADAL" clId="{840267D5-2F70-4AC8-86A5-E7E05718BBB0}" dt="2024-12-17T09:57:46.333" v="467" actId="1036"/>
          <ac:picMkLst>
            <pc:docMk/>
            <pc:sldMk cId="1365395590" sldId="261"/>
            <ac:picMk id="2" creationId="{805258CF-C535-043D-0BB1-9E509AECB5FE}"/>
          </ac:picMkLst>
        </pc:picChg>
        <pc:picChg chg="mod">
          <ac:chgData name="Hanzel, Erwin (WDE U-UTA)" userId="b174698f-e90d-4415-80b0-4942fa9c90f2" providerId="ADAL" clId="{840267D5-2F70-4AC8-86A5-E7E05718BBB0}" dt="2024-12-17T09:57:46.333" v="467" actId="1036"/>
          <ac:picMkLst>
            <pc:docMk/>
            <pc:sldMk cId="1365395590" sldId="261"/>
            <ac:picMk id="3" creationId="{0F574589-5F07-C92E-AE39-75E52F0F6B31}"/>
          </ac:picMkLst>
        </pc:picChg>
        <pc:picChg chg="mod">
          <ac:chgData name="Hanzel, Erwin (WDE U-UTA)" userId="b174698f-e90d-4415-80b0-4942fa9c90f2" providerId="ADAL" clId="{840267D5-2F70-4AC8-86A5-E7E05718BBB0}" dt="2024-12-17T09:57:46.333" v="467" actId="1036"/>
          <ac:picMkLst>
            <pc:docMk/>
            <pc:sldMk cId="1365395590" sldId="261"/>
            <ac:picMk id="7" creationId="{019DA843-97DF-8E57-7E59-15933FC171EA}"/>
          </ac:picMkLst>
        </pc:picChg>
      </pc:sldChg>
    </pc:docChg>
  </pc:docChgLst>
  <pc:docChgLst>
    <pc:chgData name="Hanzel, Erwin (WDE U-UTA)" userId="b174698f-e90d-4415-80b0-4942fa9c90f2" providerId="ADAL" clId="{350FE9CF-9741-49DA-A4D4-435518852308}"/>
    <pc:docChg chg="delSld">
      <pc:chgData name="Hanzel, Erwin (WDE U-UTA)" userId="b174698f-e90d-4415-80b0-4942fa9c90f2" providerId="ADAL" clId="{350FE9CF-9741-49DA-A4D4-435518852308}" dt="2024-12-17T10:22:27.578" v="0" actId="47"/>
      <pc:docMkLst>
        <pc:docMk/>
      </pc:docMkLst>
      <pc:sldChg chg="del">
        <pc:chgData name="Hanzel, Erwin (WDE U-UTA)" userId="b174698f-e90d-4415-80b0-4942fa9c90f2" providerId="ADAL" clId="{350FE9CF-9741-49DA-A4D4-435518852308}" dt="2024-12-17T10:22:27.578" v="0" actId="47"/>
        <pc:sldMkLst>
          <pc:docMk/>
          <pc:sldMk cId="0" sldId="256"/>
        </pc:sldMkLst>
      </pc:sldChg>
      <pc:sldChg chg="del">
        <pc:chgData name="Hanzel, Erwin (WDE U-UTA)" userId="b174698f-e90d-4415-80b0-4942fa9c90f2" providerId="ADAL" clId="{350FE9CF-9741-49DA-A4D4-435518852308}" dt="2024-12-17T10:22:27.578" v="0" actId="47"/>
        <pc:sldMkLst>
          <pc:docMk/>
          <pc:sldMk cId="0" sldId="257"/>
        </pc:sldMkLst>
      </pc:sldChg>
      <pc:sldChg chg="del">
        <pc:chgData name="Hanzel, Erwin (WDE U-UTA)" userId="b174698f-e90d-4415-80b0-4942fa9c90f2" providerId="ADAL" clId="{350FE9CF-9741-49DA-A4D4-435518852308}" dt="2024-12-17T10:22:27.578" v="0" actId="47"/>
        <pc:sldMkLst>
          <pc:docMk/>
          <pc:sldMk cId="991423725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bg1"/>
                </a:solidFill>
                <a:latin typeface="Saira Medium"/>
                <a:cs typeface="Sair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863590" cy="10692130"/>
          </a:xfrm>
          <a:custGeom>
            <a:avLst/>
            <a:gdLst/>
            <a:ahLst/>
            <a:cxnLst/>
            <a:rect l="l" t="t" r="r" b="b"/>
            <a:pathLst>
              <a:path w="5863590" h="10692130">
                <a:moveTo>
                  <a:pt x="5863501" y="0"/>
                </a:moveTo>
                <a:lnTo>
                  <a:pt x="0" y="0"/>
                </a:lnTo>
                <a:lnTo>
                  <a:pt x="0" y="10692003"/>
                </a:lnTo>
                <a:lnTo>
                  <a:pt x="5863501" y="10692003"/>
                </a:lnTo>
                <a:lnTo>
                  <a:pt x="5863501" y="0"/>
                </a:lnTo>
                <a:close/>
              </a:path>
            </a:pathLst>
          </a:custGeom>
          <a:solidFill>
            <a:srgbClr val="55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10004"/>
            <a:ext cx="5863501" cy="898199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446294" y="3"/>
            <a:ext cx="5114290" cy="10692130"/>
          </a:xfrm>
          <a:custGeom>
            <a:avLst/>
            <a:gdLst/>
            <a:ahLst/>
            <a:cxnLst/>
            <a:rect l="l" t="t" r="r" b="b"/>
            <a:pathLst>
              <a:path w="5114290" h="10692130">
                <a:moveTo>
                  <a:pt x="5113705" y="0"/>
                </a:moveTo>
                <a:lnTo>
                  <a:pt x="2544165" y="0"/>
                </a:lnTo>
                <a:lnTo>
                  <a:pt x="0" y="10692003"/>
                </a:lnTo>
                <a:lnTo>
                  <a:pt x="5113705" y="10692003"/>
                </a:lnTo>
                <a:lnTo>
                  <a:pt x="5113705" y="0"/>
                </a:lnTo>
                <a:close/>
              </a:path>
            </a:pathLst>
          </a:custGeom>
          <a:solidFill>
            <a:srgbClr val="192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021787" y="621017"/>
            <a:ext cx="1612900" cy="484505"/>
          </a:xfrm>
          <a:custGeom>
            <a:avLst/>
            <a:gdLst/>
            <a:ahLst/>
            <a:cxnLst/>
            <a:rect l="l" t="t" r="r" b="b"/>
            <a:pathLst>
              <a:path w="1612900" h="484505">
                <a:moveTo>
                  <a:pt x="527824" y="48679"/>
                </a:moveTo>
                <a:lnTo>
                  <a:pt x="395224" y="48679"/>
                </a:lnTo>
                <a:lnTo>
                  <a:pt x="363118" y="189992"/>
                </a:lnTo>
                <a:lnTo>
                  <a:pt x="331000" y="48679"/>
                </a:lnTo>
                <a:lnTo>
                  <a:pt x="196596" y="48679"/>
                </a:lnTo>
                <a:lnTo>
                  <a:pt x="164604" y="189458"/>
                </a:lnTo>
                <a:lnTo>
                  <a:pt x="132613" y="48679"/>
                </a:lnTo>
                <a:lnTo>
                  <a:pt x="0" y="48679"/>
                </a:lnTo>
                <a:lnTo>
                  <a:pt x="87109" y="432015"/>
                </a:lnTo>
                <a:lnTo>
                  <a:pt x="224840" y="432015"/>
                </a:lnTo>
                <a:lnTo>
                  <a:pt x="260223" y="276352"/>
                </a:lnTo>
                <a:lnTo>
                  <a:pt x="295592" y="432015"/>
                </a:lnTo>
                <a:lnTo>
                  <a:pt x="440715" y="432015"/>
                </a:lnTo>
                <a:lnTo>
                  <a:pt x="527824" y="48679"/>
                </a:lnTo>
                <a:close/>
              </a:path>
              <a:path w="1612900" h="484505">
                <a:moveTo>
                  <a:pt x="1063396" y="0"/>
                </a:moveTo>
                <a:lnTo>
                  <a:pt x="576199" y="0"/>
                </a:lnTo>
                <a:lnTo>
                  <a:pt x="464324" y="484136"/>
                </a:lnTo>
                <a:lnTo>
                  <a:pt x="951509" y="484136"/>
                </a:lnTo>
                <a:lnTo>
                  <a:pt x="1063396" y="0"/>
                </a:lnTo>
                <a:close/>
              </a:path>
              <a:path w="1612900" h="484505">
                <a:moveTo>
                  <a:pt x="1267460" y="301104"/>
                </a:moveTo>
                <a:lnTo>
                  <a:pt x="1185849" y="301104"/>
                </a:lnTo>
                <a:lnTo>
                  <a:pt x="1244650" y="48907"/>
                </a:lnTo>
                <a:lnTo>
                  <a:pt x="1087780" y="48907"/>
                </a:lnTo>
                <a:lnTo>
                  <a:pt x="999223" y="432015"/>
                </a:lnTo>
                <a:lnTo>
                  <a:pt x="1237056" y="432015"/>
                </a:lnTo>
                <a:lnTo>
                  <a:pt x="1267460" y="301104"/>
                </a:lnTo>
                <a:close/>
              </a:path>
              <a:path w="1612900" h="484505">
                <a:moveTo>
                  <a:pt x="1612404" y="48907"/>
                </a:moveTo>
                <a:lnTo>
                  <a:pt x="1360665" y="48907"/>
                </a:lnTo>
                <a:lnTo>
                  <a:pt x="1271333" y="432015"/>
                </a:lnTo>
                <a:lnTo>
                  <a:pt x="1427607" y="432015"/>
                </a:lnTo>
                <a:lnTo>
                  <a:pt x="1454734" y="315645"/>
                </a:lnTo>
                <a:lnTo>
                  <a:pt x="1550212" y="315645"/>
                </a:lnTo>
                <a:lnTo>
                  <a:pt x="1575612" y="206552"/>
                </a:lnTo>
                <a:lnTo>
                  <a:pt x="1480350" y="206552"/>
                </a:lnTo>
                <a:lnTo>
                  <a:pt x="1489811" y="165265"/>
                </a:lnTo>
                <a:lnTo>
                  <a:pt x="1585290" y="165265"/>
                </a:lnTo>
                <a:lnTo>
                  <a:pt x="1612404" y="48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576209" y="655570"/>
            <a:ext cx="419100" cy="416559"/>
          </a:xfrm>
          <a:custGeom>
            <a:avLst/>
            <a:gdLst/>
            <a:ahLst/>
            <a:cxnLst/>
            <a:rect l="l" t="t" r="r" b="b"/>
            <a:pathLst>
              <a:path w="419100" h="416559">
                <a:moveTo>
                  <a:pt x="187391" y="0"/>
                </a:moveTo>
                <a:lnTo>
                  <a:pt x="143841" y="9353"/>
                </a:lnTo>
                <a:lnTo>
                  <a:pt x="104171" y="27167"/>
                </a:lnTo>
                <a:lnTo>
                  <a:pt x="69410" y="52420"/>
                </a:lnTo>
                <a:lnTo>
                  <a:pt x="40584" y="84091"/>
                </a:lnTo>
                <a:lnTo>
                  <a:pt x="18722" y="121157"/>
                </a:lnTo>
                <a:lnTo>
                  <a:pt x="4851" y="162598"/>
                </a:lnTo>
                <a:lnTo>
                  <a:pt x="0" y="207392"/>
                </a:lnTo>
                <a:lnTo>
                  <a:pt x="5543" y="255219"/>
                </a:lnTo>
                <a:lnTo>
                  <a:pt x="21332" y="299121"/>
                </a:lnTo>
                <a:lnTo>
                  <a:pt x="46109" y="337848"/>
                </a:lnTo>
                <a:lnTo>
                  <a:pt x="78613" y="370147"/>
                </a:lnTo>
                <a:lnTo>
                  <a:pt x="117585" y="394767"/>
                </a:lnTo>
                <a:lnTo>
                  <a:pt x="161764" y="410456"/>
                </a:lnTo>
                <a:lnTo>
                  <a:pt x="209892" y="415964"/>
                </a:lnTo>
                <a:lnTo>
                  <a:pt x="254968" y="411143"/>
                </a:lnTo>
                <a:lnTo>
                  <a:pt x="296671" y="397361"/>
                </a:lnTo>
                <a:lnTo>
                  <a:pt x="333971" y="375639"/>
                </a:lnTo>
                <a:lnTo>
                  <a:pt x="365842" y="346997"/>
                </a:lnTo>
                <a:lnTo>
                  <a:pt x="391255" y="312457"/>
                </a:lnTo>
                <a:lnTo>
                  <a:pt x="409182" y="273039"/>
                </a:lnTo>
                <a:lnTo>
                  <a:pt x="418594" y="229765"/>
                </a:lnTo>
                <a:lnTo>
                  <a:pt x="418465" y="183656"/>
                </a:lnTo>
                <a:lnTo>
                  <a:pt x="407779" y="137585"/>
                </a:lnTo>
                <a:lnTo>
                  <a:pt x="387252" y="95914"/>
                </a:lnTo>
                <a:lnTo>
                  <a:pt x="358238" y="59988"/>
                </a:lnTo>
                <a:lnTo>
                  <a:pt x="322088" y="31151"/>
                </a:lnTo>
                <a:lnTo>
                  <a:pt x="280156" y="10750"/>
                </a:lnTo>
                <a:lnTo>
                  <a:pt x="233794" y="128"/>
                </a:lnTo>
                <a:lnTo>
                  <a:pt x="187391" y="0"/>
                </a:lnTo>
                <a:close/>
              </a:path>
            </a:pathLst>
          </a:custGeom>
          <a:solidFill>
            <a:srgbClr val="E62A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Saira Medium"/>
                <a:cs typeface="Sair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Saira Medium"/>
                <a:cs typeface="Sair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Saira Medium"/>
                <a:cs typeface="Sair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4157" y="1630453"/>
            <a:ext cx="4954534" cy="1282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bg1"/>
                </a:solidFill>
                <a:latin typeface="Saira Medium"/>
                <a:cs typeface="Sair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martina.zott@wolf.eu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1B94955F-5FE8-3ACB-3B12-BF91831C7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2850" cy="1067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8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73645B8-FFE6-2A24-3550-57FA21C2F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25700" cy="1069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8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3">
            <a:extLst>
              <a:ext uri="{FF2B5EF4-FFF2-40B4-BE49-F238E27FC236}">
                <a16:creationId xmlns:a16="http://schemas.microsoft.com/office/drawing/2014/main" id="{0D210B98-5AD8-335C-34AB-73C91B6FB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927100"/>
            <a:ext cx="7761287" cy="803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Anmeldung zum Expertentreff³ RLT und Brandschutz am 05.11.2025</a:t>
            </a: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Schloss Eckberg, Dresden</a:t>
            </a: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Achtung: Anmeldeadresse muss der Rechnungsanschrift entsprechen</a:t>
            </a:r>
          </a:p>
          <a:p>
            <a:endParaRPr lang="de-DE" altLang="de-DE" sz="1600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Firma : __________________________________________</a:t>
            </a:r>
          </a:p>
          <a:p>
            <a:endParaRPr lang="de-DE" altLang="de-DE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Vorname : ______________________________________</a:t>
            </a:r>
          </a:p>
          <a:p>
            <a:endParaRPr lang="de-DE" altLang="de-DE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Name : _________________________________________</a:t>
            </a:r>
          </a:p>
          <a:p>
            <a:endParaRPr lang="de-DE" altLang="de-DE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Straße : _________________________________________</a:t>
            </a:r>
          </a:p>
          <a:p>
            <a:endParaRPr lang="de-DE" altLang="de-DE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PLZ, Ort :  _______________________________________</a:t>
            </a:r>
          </a:p>
          <a:p>
            <a:endParaRPr lang="de-DE" altLang="de-DE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E-Mail: ___________________________________________</a:t>
            </a:r>
          </a:p>
          <a:p>
            <a:endParaRPr lang="de-DE" altLang="de-DE" sz="1600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 sz="16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□ Ja, ich nehme gerne an dem Seminar teil und sage hiermit verbindlich zu.</a:t>
            </a:r>
          </a:p>
          <a:p>
            <a:endParaRPr lang="de-DE" altLang="de-DE" sz="1600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 sz="16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□ Schade, ich kann den Termin leider nicht wahrnehmen und    </a:t>
            </a:r>
          </a:p>
          <a:p>
            <a:r>
              <a:rPr lang="de-DE" altLang="de-DE" sz="16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     würde mich über einen Alternativtermin freuen.</a:t>
            </a:r>
          </a:p>
          <a:p>
            <a:endParaRPr lang="de-DE" altLang="de-DE" sz="1600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 sz="16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Bitte um Rückantwort per Mail an: </a:t>
            </a:r>
            <a:r>
              <a:rPr lang="de-DE" altLang="de-DE" sz="16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  <a:hlinkClick r:id="rId2"/>
              </a:rPr>
              <a:t>martina.zott@wolf.eu</a:t>
            </a:r>
            <a:endParaRPr lang="de-DE" altLang="de-DE" sz="1600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endParaRPr lang="de-DE" altLang="de-DE" sz="1600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 sz="14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Anmeldeschluss: </a:t>
            </a:r>
            <a:r>
              <a:rPr lang="de-DE" altLang="de-DE" sz="1400" b="1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22.10.2025</a:t>
            </a:r>
          </a:p>
          <a:p>
            <a:endParaRPr lang="de-DE" altLang="de-DE" sz="800" b="1">
              <a:highlight>
                <a:srgbClr val="FFFF00"/>
              </a:highlight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 sz="1400" b="1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Veranstaltungsgebühren/Teilnahmebedingungen:</a:t>
            </a:r>
          </a:p>
          <a:p>
            <a:r>
              <a:rPr lang="de-DE" altLang="de-DE" sz="14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Die Veranstaltungsgebühr beträgt</a:t>
            </a:r>
            <a:r>
              <a:rPr lang="de-DE" altLang="de-DE" sz="1400" b="1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 49,00 € </a:t>
            </a:r>
            <a:r>
              <a:rPr lang="de-DE" altLang="de-DE" sz="14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ohne MwSt. inkl. Seminarunterlagen, Kaffeepausen, Essen, Getränke. Die Anmeldung kann bis 14 Tage vor Veranstaltungsbeginn kostenlos storniert werden, danach sowie bei Nichterscheinen wird die volle Gebühr berechnet.</a:t>
            </a:r>
          </a:p>
          <a:p>
            <a:r>
              <a:rPr lang="de-DE" altLang="de-DE" sz="14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Mit der Anmeldung zeigen Sie sich einverstanden, dass Ihre Adresse an die durchführenden Firmen weitergegeben wird.</a:t>
            </a:r>
          </a:p>
        </p:txBody>
      </p:sp>
      <p:pic>
        <p:nvPicPr>
          <p:cNvPr id="7" name="Grafik 6" descr="Ein Bild, das Grafiken, Grafikdesign, Logo, Schrift enthält.&#10;&#10;Automatisch generierte Beschreibung">
            <a:extLst>
              <a:ext uri="{FF2B5EF4-FFF2-40B4-BE49-F238E27FC236}">
                <a16:creationId xmlns:a16="http://schemas.microsoft.com/office/drawing/2014/main" id="{019DA843-97DF-8E57-7E59-15933FC17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87" y="9202246"/>
            <a:ext cx="3548180" cy="201185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F574589-5F07-C92E-AE39-75E52F0F6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23" y="9795423"/>
            <a:ext cx="4128727" cy="825500"/>
          </a:xfrm>
          <a:prstGeom prst="rect">
            <a:avLst/>
          </a:prstGeom>
        </p:spPr>
      </p:pic>
      <p:pic>
        <p:nvPicPr>
          <p:cNvPr id="2" name="Grafik 1" descr="Ein Bild, das Grafiken, Design enthält.&#10;&#10;Automatisch generierte Beschreibung">
            <a:extLst>
              <a:ext uri="{FF2B5EF4-FFF2-40B4-BE49-F238E27FC236}">
                <a16:creationId xmlns:a16="http://schemas.microsoft.com/office/drawing/2014/main" id="{805258CF-C535-043D-0BB1-9E509AECB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887" y="9583141"/>
            <a:ext cx="2548725" cy="1312594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0EDA278-C7D5-9FBD-95E4-A05C2C5EFEDD}"/>
              </a:ext>
            </a:extLst>
          </p:cNvPr>
          <p:cNvGrpSpPr/>
          <p:nvPr/>
        </p:nvGrpSpPr>
        <p:grpSpPr>
          <a:xfrm>
            <a:off x="9086850" y="1742009"/>
            <a:ext cx="5377917" cy="6728891"/>
            <a:chOff x="9086850" y="1284809"/>
            <a:chExt cx="5377917" cy="6728891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1FD4F654-73E0-D927-D615-EDE2D791F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86850" y="1284809"/>
              <a:ext cx="5377917" cy="6728891"/>
            </a:xfrm>
            <a:prstGeom prst="rect">
              <a:avLst/>
            </a:prstGeom>
          </p:spPr>
        </p:pic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2C3A33A4-8C03-B47A-01B2-DCDF051320FC}"/>
                </a:ext>
              </a:extLst>
            </p:cNvPr>
            <p:cNvSpPr/>
            <p:nvPr/>
          </p:nvSpPr>
          <p:spPr>
            <a:xfrm rot="21267598">
              <a:off x="11256639" y="6423619"/>
              <a:ext cx="1828800" cy="838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365395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f62421-51ae-4197-8dac-5a5ca7781481" xsi:nil="true"/>
    <lcf76f155ced4ddcb4097134ff3c332f xmlns="8a5e80ad-5101-4801-af87-10b08dadaff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A09B4AC6F43DB4FB3065904907D3D5E" ma:contentTypeVersion="15" ma:contentTypeDescription="Create a new document." ma:contentTypeScope="" ma:versionID="5c1a761b1e721e9ef2b245a667bf206e">
  <xsd:schema xmlns:xsd="http://www.w3.org/2001/XMLSchema" xmlns:xs="http://www.w3.org/2001/XMLSchema" xmlns:p="http://schemas.microsoft.com/office/2006/metadata/properties" xmlns:ns2="8a5e80ad-5101-4801-af87-10b08dadaffa" xmlns:ns3="86f62421-51ae-4197-8dac-5a5ca7781481" targetNamespace="http://schemas.microsoft.com/office/2006/metadata/properties" ma:root="true" ma:fieldsID="ca881d3f6591a0f77d024f41c3b3e1e0" ns2:_="" ns3:_="">
    <xsd:import namespace="8a5e80ad-5101-4801-af87-10b08dadaffa"/>
    <xsd:import namespace="86f62421-51ae-4197-8dac-5a5ca77814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e80ad-5101-4801-af87-10b08dada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uogo" ma:internalName="MediaServiceLocation" ma:readOnly="true">
      <xsd:simpleType>
        <xsd:restriction base="dms:Text"/>
      </xsd:simpleType>
    </xsd:element>
    <xsd:element name="MediaLengthInSeconds" ma:index="18" nillable="true" ma:displayName="Durata (secondi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5188b07-ff92-4307-922c-83f5d105ac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62421-51ae-4197-8dac-5a5ca778148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725c92e-6f62-43b9-ba0c-4a6897b4214e}" ma:internalName="TaxCatchAll" ma:readOnly="false" ma:showField="CatchAllData" ma:web="86f62421-51ae-4197-8dac-5a5ca77814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F0E3F3-8DA7-4EF2-BC79-9664CAB29C63}">
  <ds:schemaRefs>
    <ds:schemaRef ds:uri="86f62421-51ae-4197-8dac-5a5ca7781481"/>
    <ds:schemaRef ds:uri="8a5e80ad-5101-4801-af87-10b08dadaff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B3266E9-EF0E-4988-BD67-4B752212D1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FE7025-1167-4239-B7D3-4A76DF7A53D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153</Words>
  <Application>Microsoft Office PowerPoint</Application>
  <PresentationFormat>Benutzerdefiniert</PresentationFormat>
  <Paragraphs>28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Calibri</vt:lpstr>
      <vt:lpstr>Inter Light</vt:lpstr>
      <vt:lpstr>Saira Medium</vt:lpstr>
      <vt:lpstr>Office Theme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Einladung zum Expertentreff RLT und Brandschutz Sanierung/Förderung</dc:title>
  <dc:creator>Hanzel, Erwin (WDE U-UTA)</dc:creator>
  <cp:lastModifiedBy>Hanzel, Erwin (WDE U-UTA)</cp:lastModifiedBy>
  <cp:revision>1</cp:revision>
  <dcterms:created xsi:type="dcterms:W3CDTF">2024-05-28T08:22:57Z</dcterms:created>
  <dcterms:modified xsi:type="dcterms:W3CDTF">2024-12-17T13:00:50Z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2024-02-08T00:00:00Z</vt:filetime>
  </property>
  <property fmtid="{D5CDD505-2E9C-101B-9397-08002B2CF9AE}" pid="3" name="Creator">
    <vt:lpwstr>Adobe InDesign 19.1 (Windows)</vt:lpwstr>
  </property>
  <property fmtid="{D5CDD505-2E9C-101B-9397-08002B2CF9AE}" pid="4" name="LastSaved">
    <vt:filetime>2024-05-28T00:00:00Z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0x0101002A09B4AC6F43DB4FB3065904907D3D5E</vt:lpwstr>
  </property>
  <property fmtid="{D5CDD505-2E9C-101B-9397-08002B2CF9AE}" pid="7" name="MediaServiceImageTags">
    <vt:lpwstr/>
  </property>
</Properties>
</file>